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66" r:id="rId4"/>
    <p:sldId id="26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8C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86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32B954-2B6E-421D-AB2E-D76DEC24C88F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D1BCFA8-4A4A-4D63-BE43-7D04464606F7}">
      <dgm:prSet/>
      <dgm:spPr/>
      <dgm:t>
        <a:bodyPr/>
        <a:lstStyle/>
        <a:p>
          <a:r>
            <a:rPr lang="en-GB" dirty="0">
              <a:latin typeface="ISHALinkpen Join" panose="03050602040000000000" pitchFamily="66" charset="0"/>
              <a:ea typeface="ISHALinkpen Join" panose="03050602040000000000" pitchFamily="66" charset="0"/>
            </a:rPr>
            <a:t>You will meet with your head of house once per term and Mrs Riley once per term</a:t>
          </a:r>
          <a:endParaRPr lang="en-US" dirty="0">
            <a:latin typeface="ISHALinkpen Join" panose="03050602040000000000" pitchFamily="66" charset="0"/>
            <a:ea typeface="ISHALinkpen Join" panose="03050602040000000000" pitchFamily="66" charset="0"/>
          </a:endParaRPr>
        </a:p>
      </dgm:t>
    </dgm:pt>
    <dgm:pt modelId="{2F14FD20-EA17-402B-AEF4-C0BAC9C47C73}" type="parTrans" cxnId="{ECB4B3AF-5722-4EE7-8540-579FC0B6DCE5}">
      <dgm:prSet/>
      <dgm:spPr/>
      <dgm:t>
        <a:bodyPr/>
        <a:lstStyle/>
        <a:p>
          <a:endParaRPr lang="en-US"/>
        </a:p>
      </dgm:t>
    </dgm:pt>
    <dgm:pt modelId="{10FA1DBD-5D29-4A98-A0DF-5AB2126C53E6}" type="sibTrans" cxnId="{ECB4B3AF-5722-4EE7-8540-579FC0B6DCE5}">
      <dgm:prSet/>
      <dgm:spPr/>
      <dgm:t>
        <a:bodyPr/>
        <a:lstStyle/>
        <a:p>
          <a:endParaRPr lang="en-US"/>
        </a:p>
      </dgm:t>
    </dgm:pt>
    <dgm:pt modelId="{28C6BFE8-0863-4B44-A373-CC7C243D7030}">
      <dgm:prSet/>
      <dgm:spPr/>
      <dgm:t>
        <a:bodyPr/>
        <a:lstStyle/>
        <a:p>
          <a:r>
            <a:rPr lang="en-GB" dirty="0">
              <a:latin typeface="ISHALinkpen Join" panose="03050602040000000000" pitchFamily="66" charset="0"/>
              <a:ea typeface="ISHALinkpen Join" panose="03050602040000000000" pitchFamily="66" charset="0"/>
            </a:rPr>
            <a:t>You need to gather information and feedback from your friends.</a:t>
          </a:r>
          <a:endParaRPr lang="en-US" dirty="0">
            <a:latin typeface="ISHALinkpen Join" panose="03050602040000000000" pitchFamily="66" charset="0"/>
            <a:ea typeface="ISHALinkpen Join" panose="03050602040000000000" pitchFamily="66" charset="0"/>
          </a:endParaRPr>
        </a:p>
      </dgm:t>
    </dgm:pt>
    <dgm:pt modelId="{83B8F18A-3A59-4F08-AB07-7D4BF14BC854}" type="parTrans" cxnId="{6961B35B-40A5-421D-ACCB-65F13760A101}">
      <dgm:prSet/>
      <dgm:spPr/>
      <dgm:t>
        <a:bodyPr/>
        <a:lstStyle/>
        <a:p>
          <a:endParaRPr lang="en-US"/>
        </a:p>
      </dgm:t>
    </dgm:pt>
    <dgm:pt modelId="{6491E3CE-37BD-411B-BC0A-B7BB2A5CF7B6}" type="sibTrans" cxnId="{6961B35B-40A5-421D-ACCB-65F13760A101}">
      <dgm:prSet/>
      <dgm:spPr/>
      <dgm:t>
        <a:bodyPr/>
        <a:lstStyle/>
        <a:p>
          <a:endParaRPr lang="en-US"/>
        </a:p>
      </dgm:t>
    </dgm:pt>
    <dgm:pt modelId="{C205051E-15B4-4F21-9273-F40B3959C49C}">
      <dgm:prSet/>
      <dgm:spPr/>
      <dgm:t>
        <a:bodyPr/>
        <a:lstStyle/>
        <a:p>
          <a:r>
            <a:rPr lang="en-GB" dirty="0">
              <a:latin typeface="ISHALinkpen Join" panose="03050602040000000000" pitchFamily="66" charset="0"/>
              <a:ea typeface="ISHALinkpen Join" panose="03050602040000000000" pitchFamily="66" charset="0"/>
            </a:rPr>
            <a:t>The School Council will feedback to the whole school at the end of each half term in assembly. </a:t>
          </a:r>
          <a:endParaRPr lang="en-US" dirty="0">
            <a:latin typeface="ISHALinkpen Join" panose="03050602040000000000" pitchFamily="66" charset="0"/>
            <a:ea typeface="ISHALinkpen Join" panose="03050602040000000000" pitchFamily="66" charset="0"/>
          </a:endParaRPr>
        </a:p>
      </dgm:t>
    </dgm:pt>
    <dgm:pt modelId="{0A26057A-2CD6-4423-A4AD-EBB6C1AC994A}" type="parTrans" cxnId="{3CCBDD93-41F6-4243-A7F5-B60B0F9468B1}">
      <dgm:prSet/>
      <dgm:spPr/>
      <dgm:t>
        <a:bodyPr/>
        <a:lstStyle/>
        <a:p>
          <a:endParaRPr lang="en-US"/>
        </a:p>
      </dgm:t>
    </dgm:pt>
    <dgm:pt modelId="{725F4A0E-FB71-41A8-912F-44345E403414}" type="sibTrans" cxnId="{3CCBDD93-41F6-4243-A7F5-B60B0F9468B1}">
      <dgm:prSet/>
      <dgm:spPr/>
      <dgm:t>
        <a:bodyPr/>
        <a:lstStyle/>
        <a:p>
          <a:endParaRPr lang="en-US"/>
        </a:p>
      </dgm:t>
    </dgm:pt>
    <dgm:pt modelId="{24C2127B-6403-41E4-A346-382EF67E7141}">
      <dgm:prSet/>
      <dgm:spPr/>
      <dgm:t>
        <a:bodyPr/>
        <a:lstStyle/>
        <a:p>
          <a:r>
            <a:rPr lang="en-GB" dirty="0">
              <a:latin typeface="ISHALinkpen Join" panose="03050602040000000000" pitchFamily="66" charset="0"/>
              <a:ea typeface="ISHALinkpen Join" panose="03050602040000000000" pitchFamily="66" charset="0"/>
            </a:rPr>
            <a:t>We will discuss the following:</a:t>
          </a:r>
          <a:endParaRPr lang="en-US" dirty="0">
            <a:latin typeface="ISHALinkpen Join" panose="03050602040000000000" pitchFamily="66" charset="0"/>
            <a:ea typeface="ISHALinkpen Join" panose="03050602040000000000" pitchFamily="66" charset="0"/>
          </a:endParaRPr>
        </a:p>
      </dgm:t>
    </dgm:pt>
    <dgm:pt modelId="{45782694-A7DC-4269-88CB-93BC86ADDB4E}" type="parTrans" cxnId="{3A1AD93F-B5F0-48EE-8972-711FC568D500}">
      <dgm:prSet/>
      <dgm:spPr/>
      <dgm:t>
        <a:bodyPr/>
        <a:lstStyle/>
        <a:p>
          <a:endParaRPr lang="en-US"/>
        </a:p>
      </dgm:t>
    </dgm:pt>
    <dgm:pt modelId="{D5A3A38F-E75D-4B5A-BAE6-049BA9BFF242}" type="sibTrans" cxnId="{3A1AD93F-B5F0-48EE-8972-711FC568D500}">
      <dgm:prSet/>
      <dgm:spPr/>
      <dgm:t>
        <a:bodyPr/>
        <a:lstStyle/>
        <a:p>
          <a:endParaRPr lang="en-US"/>
        </a:p>
      </dgm:t>
    </dgm:pt>
    <dgm:pt modelId="{93F2F0FC-C512-498E-BBE2-394ECE903E06}">
      <dgm:prSet/>
      <dgm:spPr/>
      <dgm:t>
        <a:bodyPr/>
        <a:lstStyle/>
        <a:p>
          <a:r>
            <a:rPr lang="en-GB" dirty="0">
              <a:latin typeface="ISHALinkpen Join" panose="03050602040000000000" pitchFamily="66" charset="0"/>
              <a:ea typeface="ISHALinkpen Join" panose="03050602040000000000" pitchFamily="66" charset="0"/>
            </a:rPr>
            <a:t>Digital learning and e-safety</a:t>
          </a:r>
          <a:endParaRPr lang="en-US" dirty="0">
            <a:latin typeface="ISHALinkpen Join" panose="03050602040000000000" pitchFamily="66" charset="0"/>
            <a:ea typeface="ISHALinkpen Join" panose="03050602040000000000" pitchFamily="66" charset="0"/>
          </a:endParaRPr>
        </a:p>
      </dgm:t>
    </dgm:pt>
    <dgm:pt modelId="{EA4B7CA3-8F15-4243-9182-DCD4EBDDDA3F}" type="parTrans" cxnId="{5D698257-D52F-4F0D-82CA-DF437789F584}">
      <dgm:prSet/>
      <dgm:spPr/>
      <dgm:t>
        <a:bodyPr/>
        <a:lstStyle/>
        <a:p>
          <a:endParaRPr lang="en-US"/>
        </a:p>
      </dgm:t>
    </dgm:pt>
    <dgm:pt modelId="{F251D9A8-4E6C-421B-BA25-7B9456879A17}" type="sibTrans" cxnId="{5D698257-D52F-4F0D-82CA-DF437789F584}">
      <dgm:prSet/>
      <dgm:spPr/>
      <dgm:t>
        <a:bodyPr/>
        <a:lstStyle/>
        <a:p>
          <a:endParaRPr lang="en-US"/>
        </a:p>
      </dgm:t>
    </dgm:pt>
    <dgm:pt modelId="{933DC528-EB00-4010-8FD7-04EF75442C93}">
      <dgm:prSet/>
      <dgm:spPr/>
      <dgm:t>
        <a:bodyPr/>
        <a:lstStyle/>
        <a:p>
          <a:r>
            <a:rPr lang="en-GB" dirty="0">
              <a:latin typeface="ISHALinkpen Join" panose="03050602040000000000" pitchFamily="66" charset="0"/>
              <a:ea typeface="ISHALinkpen Join" panose="03050602040000000000" pitchFamily="66" charset="0"/>
            </a:rPr>
            <a:t>Wellbeing</a:t>
          </a:r>
          <a:endParaRPr lang="en-US" dirty="0">
            <a:latin typeface="ISHALinkpen Join" panose="03050602040000000000" pitchFamily="66" charset="0"/>
            <a:ea typeface="ISHALinkpen Join" panose="03050602040000000000" pitchFamily="66" charset="0"/>
          </a:endParaRPr>
        </a:p>
      </dgm:t>
    </dgm:pt>
    <dgm:pt modelId="{1B4CB920-10C8-4D46-B891-75BB192B6A80}" type="parTrans" cxnId="{3E15DAD1-FA2F-4E92-8DBC-98EB5695D396}">
      <dgm:prSet/>
      <dgm:spPr/>
      <dgm:t>
        <a:bodyPr/>
        <a:lstStyle/>
        <a:p>
          <a:endParaRPr lang="en-US"/>
        </a:p>
      </dgm:t>
    </dgm:pt>
    <dgm:pt modelId="{962F97D7-FC70-4A22-B90E-4AE1821384D4}" type="sibTrans" cxnId="{3E15DAD1-FA2F-4E92-8DBC-98EB5695D396}">
      <dgm:prSet/>
      <dgm:spPr/>
      <dgm:t>
        <a:bodyPr/>
        <a:lstStyle/>
        <a:p>
          <a:endParaRPr lang="en-US"/>
        </a:p>
      </dgm:t>
    </dgm:pt>
    <dgm:pt modelId="{759CE8EE-1095-46DE-B060-3525E73F216B}">
      <dgm:prSet/>
      <dgm:spPr/>
      <dgm:t>
        <a:bodyPr/>
        <a:lstStyle/>
        <a:p>
          <a:r>
            <a:rPr lang="en-GB" dirty="0">
              <a:latin typeface="ISHALinkpen Join" panose="03050602040000000000" pitchFamily="66" charset="0"/>
              <a:ea typeface="ISHALinkpen Join" panose="03050602040000000000" pitchFamily="66" charset="0"/>
            </a:rPr>
            <a:t>Clubs and Children’s University</a:t>
          </a:r>
          <a:endParaRPr lang="en-US" dirty="0">
            <a:latin typeface="ISHALinkpen Join" panose="03050602040000000000" pitchFamily="66" charset="0"/>
            <a:ea typeface="ISHALinkpen Join" panose="03050602040000000000" pitchFamily="66" charset="0"/>
          </a:endParaRPr>
        </a:p>
      </dgm:t>
    </dgm:pt>
    <dgm:pt modelId="{4C80BE13-C504-479F-BFDB-9AE3B6182937}" type="parTrans" cxnId="{5FA5ADF8-DDD9-4A8E-80B3-FCA705378D0C}">
      <dgm:prSet/>
      <dgm:spPr/>
      <dgm:t>
        <a:bodyPr/>
        <a:lstStyle/>
        <a:p>
          <a:endParaRPr lang="en-US"/>
        </a:p>
      </dgm:t>
    </dgm:pt>
    <dgm:pt modelId="{5BF5241B-094A-46C1-A6D2-BB5E9E4A4D2C}" type="sibTrans" cxnId="{5FA5ADF8-DDD9-4A8E-80B3-FCA705378D0C}">
      <dgm:prSet/>
      <dgm:spPr/>
      <dgm:t>
        <a:bodyPr/>
        <a:lstStyle/>
        <a:p>
          <a:endParaRPr lang="en-US"/>
        </a:p>
      </dgm:t>
    </dgm:pt>
    <dgm:pt modelId="{ABC87619-9BC1-4D82-A39B-64E12D4E3708}">
      <dgm:prSet/>
      <dgm:spPr/>
      <dgm:t>
        <a:bodyPr/>
        <a:lstStyle/>
        <a:p>
          <a:r>
            <a:rPr lang="en-GB" dirty="0">
              <a:latin typeface="ISHALinkpen Join" panose="03050602040000000000" pitchFamily="66" charset="0"/>
              <a:ea typeface="ISHALinkpen Join" panose="03050602040000000000" pitchFamily="66" charset="0"/>
            </a:rPr>
            <a:t>Being and promoting being active</a:t>
          </a:r>
          <a:endParaRPr lang="en-US" dirty="0">
            <a:latin typeface="ISHALinkpen Join" panose="03050602040000000000" pitchFamily="66" charset="0"/>
            <a:ea typeface="ISHALinkpen Join" panose="03050602040000000000" pitchFamily="66" charset="0"/>
          </a:endParaRPr>
        </a:p>
      </dgm:t>
    </dgm:pt>
    <dgm:pt modelId="{F9513808-C103-4F57-A108-42B2E308FB0A}" type="parTrans" cxnId="{D5AA0A2C-EF8B-4915-95E8-1F668DC47B09}">
      <dgm:prSet/>
      <dgm:spPr/>
      <dgm:t>
        <a:bodyPr/>
        <a:lstStyle/>
        <a:p>
          <a:endParaRPr lang="en-US"/>
        </a:p>
      </dgm:t>
    </dgm:pt>
    <dgm:pt modelId="{4F614CD2-B2D7-4F74-9213-9E5B03D92CB3}" type="sibTrans" cxnId="{D5AA0A2C-EF8B-4915-95E8-1F668DC47B09}">
      <dgm:prSet/>
      <dgm:spPr/>
      <dgm:t>
        <a:bodyPr/>
        <a:lstStyle/>
        <a:p>
          <a:endParaRPr lang="en-US"/>
        </a:p>
      </dgm:t>
    </dgm:pt>
    <dgm:pt modelId="{94297CA2-24F2-45C0-960A-370A16C4ED70}">
      <dgm:prSet/>
      <dgm:spPr/>
      <dgm:t>
        <a:bodyPr/>
        <a:lstStyle/>
        <a:p>
          <a:r>
            <a:rPr lang="en-GB">
              <a:latin typeface="ISHALinkpen Join" panose="03050602040000000000" pitchFamily="66" charset="0"/>
              <a:ea typeface="ISHALinkpen Join" panose="03050602040000000000" pitchFamily="66" charset="0"/>
            </a:rPr>
            <a:t>Safe travel</a:t>
          </a:r>
          <a:endParaRPr lang="en-US">
            <a:latin typeface="ISHALinkpen Join" panose="03050602040000000000" pitchFamily="66" charset="0"/>
            <a:ea typeface="ISHALinkpen Join" panose="03050602040000000000" pitchFamily="66" charset="0"/>
          </a:endParaRPr>
        </a:p>
      </dgm:t>
    </dgm:pt>
    <dgm:pt modelId="{C2057336-F53C-48B0-A437-2DAAE1DABAB4}" type="parTrans" cxnId="{AEA6EF45-4545-40B2-A589-3522DB4C3C80}">
      <dgm:prSet/>
      <dgm:spPr/>
      <dgm:t>
        <a:bodyPr/>
        <a:lstStyle/>
        <a:p>
          <a:endParaRPr lang="en-US"/>
        </a:p>
      </dgm:t>
    </dgm:pt>
    <dgm:pt modelId="{6E0AC803-EBE0-47BD-9D66-5D777E1F9ECA}" type="sibTrans" cxnId="{AEA6EF45-4545-40B2-A589-3522DB4C3C80}">
      <dgm:prSet/>
      <dgm:spPr/>
      <dgm:t>
        <a:bodyPr/>
        <a:lstStyle/>
        <a:p>
          <a:endParaRPr lang="en-US"/>
        </a:p>
      </dgm:t>
    </dgm:pt>
    <dgm:pt modelId="{265497E0-D2C2-4127-A3A0-B102BF6F605B}">
      <dgm:prSet/>
      <dgm:spPr/>
      <dgm:t>
        <a:bodyPr/>
        <a:lstStyle/>
        <a:p>
          <a:r>
            <a:rPr lang="en-GB" dirty="0">
              <a:latin typeface="ISHALinkpen Join" panose="03050602040000000000" pitchFamily="66" charset="0"/>
              <a:ea typeface="ISHALinkpen Join" panose="03050602040000000000" pitchFamily="66" charset="0"/>
            </a:rPr>
            <a:t>Rainbow - inclusivity</a:t>
          </a:r>
          <a:endParaRPr lang="en-US" dirty="0">
            <a:latin typeface="ISHALinkpen Join" panose="03050602040000000000" pitchFamily="66" charset="0"/>
            <a:ea typeface="ISHALinkpen Join" panose="03050602040000000000" pitchFamily="66" charset="0"/>
          </a:endParaRPr>
        </a:p>
      </dgm:t>
    </dgm:pt>
    <dgm:pt modelId="{72B1D486-3979-4D97-BA36-50A0CAE53B9A}" type="parTrans" cxnId="{E0B795B4-4CB0-4D93-AD23-6F751C88FC45}">
      <dgm:prSet/>
      <dgm:spPr/>
      <dgm:t>
        <a:bodyPr/>
        <a:lstStyle/>
        <a:p>
          <a:endParaRPr lang="en-US"/>
        </a:p>
      </dgm:t>
    </dgm:pt>
    <dgm:pt modelId="{FBE365CB-04B1-4B77-BB9F-39DF47415257}" type="sibTrans" cxnId="{E0B795B4-4CB0-4D93-AD23-6F751C88FC45}">
      <dgm:prSet/>
      <dgm:spPr/>
      <dgm:t>
        <a:bodyPr/>
        <a:lstStyle/>
        <a:p>
          <a:endParaRPr lang="en-US"/>
        </a:p>
      </dgm:t>
    </dgm:pt>
    <dgm:pt modelId="{46019BB9-9EFF-4D52-8D18-5B5F2170F1A9}" type="pres">
      <dgm:prSet presAssocID="{0132B954-2B6E-421D-AB2E-D76DEC24C88F}" presName="linear" presStyleCnt="0">
        <dgm:presLayoutVars>
          <dgm:animLvl val="lvl"/>
          <dgm:resizeHandles val="exact"/>
        </dgm:presLayoutVars>
      </dgm:prSet>
      <dgm:spPr/>
    </dgm:pt>
    <dgm:pt modelId="{F6AEA977-0135-4326-93C2-763DA3668FA4}" type="pres">
      <dgm:prSet presAssocID="{1D1BCFA8-4A4A-4D63-BE43-7D04464606F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AE5E36B-8085-48E3-A59F-D1E7250FAD7D}" type="pres">
      <dgm:prSet presAssocID="{10FA1DBD-5D29-4A98-A0DF-5AB2126C53E6}" presName="spacer" presStyleCnt="0"/>
      <dgm:spPr/>
    </dgm:pt>
    <dgm:pt modelId="{C708E49E-78A6-45F2-BD14-BA65CB283C55}" type="pres">
      <dgm:prSet presAssocID="{28C6BFE8-0863-4B44-A373-CC7C243D703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27A7E7E-23BF-400C-8FC0-536294742FCA}" type="pres">
      <dgm:prSet presAssocID="{6491E3CE-37BD-411B-BC0A-B7BB2A5CF7B6}" presName="spacer" presStyleCnt="0"/>
      <dgm:spPr/>
    </dgm:pt>
    <dgm:pt modelId="{F4764A8C-1FF1-4367-9C15-4935F7B2B0B1}" type="pres">
      <dgm:prSet presAssocID="{C205051E-15B4-4F21-9273-F40B3959C49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C3D4E74-0F2A-48E1-AD7C-FBD56DBEF226}" type="pres">
      <dgm:prSet presAssocID="{725F4A0E-FB71-41A8-912F-44345E403414}" presName="spacer" presStyleCnt="0"/>
      <dgm:spPr/>
    </dgm:pt>
    <dgm:pt modelId="{07481FF2-09EB-4793-AA43-D08C87968689}" type="pres">
      <dgm:prSet presAssocID="{24C2127B-6403-41E4-A346-382EF67E714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46A9109-DA9C-45B5-A2F6-46AB709EE431}" type="pres">
      <dgm:prSet presAssocID="{24C2127B-6403-41E4-A346-382EF67E7141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EF6151A-1E73-496D-8C36-9F853E2F6540}" type="presOf" srcId="{28C6BFE8-0863-4B44-A373-CC7C243D7030}" destId="{C708E49E-78A6-45F2-BD14-BA65CB283C55}" srcOrd="0" destOrd="0" presId="urn:microsoft.com/office/officeart/2005/8/layout/vList2"/>
    <dgm:cxn modelId="{E80F4224-972C-49E7-B557-3DEA7FDE5B62}" type="presOf" srcId="{24C2127B-6403-41E4-A346-382EF67E7141}" destId="{07481FF2-09EB-4793-AA43-D08C87968689}" srcOrd="0" destOrd="0" presId="urn:microsoft.com/office/officeart/2005/8/layout/vList2"/>
    <dgm:cxn modelId="{1425DB27-629A-43D2-B523-3E8973267BFE}" type="presOf" srcId="{759CE8EE-1095-46DE-B060-3525E73F216B}" destId="{146A9109-DA9C-45B5-A2F6-46AB709EE431}" srcOrd="0" destOrd="2" presId="urn:microsoft.com/office/officeart/2005/8/layout/vList2"/>
    <dgm:cxn modelId="{D5AA0A2C-EF8B-4915-95E8-1F668DC47B09}" srcId="{24C2127B-6403-41E4-A346-382EF67E7141}" destId="{ABC87619-9BC1-4D82-A39B-64E12D4E3708}" srcOrd="3" destOrd="0" parTransId="{F9513808-C103-4F57-A108-42B2E308FB0A}" sibTransId="{4F614CD2-B2D7-4F74-9213-9E5B03D92CB3}"/>
    <dgm:cxn modelId="{3A1AD93F-B5F0-48EE-8972-711FC568D500}" srcId="{0132B954-2B6E-421D-AB2E-D76DEC24C88F}" destId="{24C2127B-6403-41E4-A346-382EF67E7141}" srcOrd="3" destOrd="0" parTransId="{45782694-A7DC-4269-88CB-93BC86ADDB4E}" sibTransId="{D5A3A38F-E75D-4B5A-BAE6-049BA9BFF242}"/>
    <dgm:cxn modelId="{6961B35B-40A5-421D-ACCB-65F13760A101}" srcId="{0132B954-2B6E-421D-AB2E-D76DEC24C88F}" destId="{28C6BFE8-0863-4B44-A373-CC7C243D7030}" srcOrd="1" destOrd="0" parTransId="{83B8F18A-3A59-4F08-AB07-7D4BF14BC854}" sibTransId="{6491E3CE-37BD-411B-BC0A-B7BB2A5CF7B6}"/>
    <dgm:cxn modelId="{AE0C6F5D-F0A0-4D62-9853-0C7792233AA8}" type="presOf" srcId="{0132B954-2B6E-421D-AB2E-D76DEC24C88F}" destId="{46019BB9-9EFF-4D52-8D18-5B5F2170F1A9}" srcOrd="0" destOrd="0" presId="urn:microsoft.com/office/officeart/2005/8/layout/vList2"/>
    <dgm:cxn modelId="{AEA6EF45-4545-40B2-A589-3522DB4C3C80}" srcId="{24C2127B-6403-41E4-A346-382EF67E7141}" destId="{94297CA2-24F2-45C0-960A-370A16C4ED70}" srcOrd="4" destOrd="0" parTransId="{C2057336-F53C-48B0-A437-2DAAE1DABAB4}" sibTransId="{6E0AC803-EBE0-47BD-9D66-5D777E1F9ECA}"/>
    <dgm:cxn modelId="{23793A67-5349-4B73-A6B9-09F04D994564}" type="presOf" srcId="{265497E0-D2C2-4127-A3A0-B102BF6F605B}" destId="{146A9109-DA9C-45B5-A2F6-46AB709EE431}" srcOrd="0" destOrd="5" presId="urn:microsoft.com/office/officeart/2005/8/layout/vList2"/>
    <dgm:cxn modelId="{0D4C3B6F-2B1E-4496-991A-BB12BFC9D573}" type="presOf" srcId="{C205051E-15B4-4F21-9273-F40B3959C49C}" destId="{F4764A8C-1FF1-4367-9C15-4935F7B2B0B1}" srcOrd="0" destOrd="0" presId="urn:microsoft.com/office/officeart/2005/8/layout/vList2"/>
    <dgm:cxn modelId="{5D698257-D52F-4F0D-82CA-DF437789F584}" srcId="{24C2127B-6403-41E4-A346-382EF67E7141}" destId="{93F2F0FC-C512-498E-BBE2-394ECE903E06}" srcOrd="0" destOrd="0" parTransId="{EA4B7CA3-8F15-4243-9182-DCD4EBDDDA3F}" sibTransId="{F251D9A8-4E6C-421B-BA25-7B9456879A17}"/>
    <dgm:cxn modelId="{3A55CB83-C42E-4140-9DFA-86CFCF46FB4F}" type="presOf" srcId="{93F2F0FC-C512-498E-BBE2-394ECE903E06}" destId="{146A9109-DA9C-45B5-A2F6-46AB709EE431}" srcOrd="0" destOrd="0" presId="urn:microsoft.com/office/officeart/2005/8/layout/vList2"/>
    <dgm:cxn modelId="{3CCBDD93-41F6-4243-A7F5-B60B0F9468B1}" srcId="{0132B954-2B6E-421D-AB2E-D76DEC24C88F}" destId="{C205051E-15B4-4F21-9273-F40B3959C49C}" srcOrd="2" destOrd="0" parTransId="{0A26057A-2CD6-4423-A4AD-EBB6C1AC994A}" sibTransId="{725F4A0E-FB71-41A8-912F-44345E403414}"/>
    <dgm:cxn modelId="{DFEE2C9B-C6D1-46A6-842E-00BCC7A806AA}" type="presOf" srcId="{ABC87619-9BC1-4D82-A39B-64E12D4E3708}" destId="{146A9109-DA9C-45B5-A2F6-46AB709EE431}" srcOrd="0" destOrd="3" presId="urn:microsoft.com/office/officeart/2005/8/layout/vList2"/>
    <dgm:cxn modelId="{45C3C4A0-B8C5-4269-ACF3-F9409F393C77}" type="presOf" srcId="{94297CA2-24F2-45C0-960A-370A16C4ED70}" destId="{146A9109-DA9C-45B5-A2F6-46AB709EE431}" srcOrd="0" destOrd="4" presId="urn:microsoft.com/office/officeart/2005/8/layout/vList2"/>
    <dgm:cxn modelId="{ECB4B3AF-5722-4EE7-8540-579FC0B6DCE5}" srcId="{0132B954-2B6E-421D-AB2E-D76DEC24C88F}" destId="{1D1BCFA8-4A4A-4D63-BE43-7D04464606F7}" srcOrd="0" destOrd="0" parTransId="{2F14FD20-EA17-402B-AEF4-C0BAC9C47C73}" sibTransId="{10FA1DBD-5D29-4A98-A0DF-5AB2126C53E6}"/>
    <dgm:cxn modelId="{E0B795B4-4CB0-4D93-AD23-6F751C88FC45}" srcId="{24C2127B-6403-41E4-A346-382EF67E7141}" destId="{265497E0-D2C2-4127-A3A0-B102BF6F605B}" srcOrd="5" destOrd="0" parTransId="{72B1D486-3979-4D97-BA36-50A0CAE53B9A}" sibTransId="{FBE365CB-04B1-4B77-BB9F-39DF47415257}"/>
    <dgm:cxn modelId="{0D83CFC8-5188-4E7A-A94E-7ECB884BAF10}" type="presOf" srcId="{1D1BCFA8-4A4A-4D63-BE43-7D04464606F7}" destId="{F6AEA977-0135-4326-93C2-763DA3668FA4}" srcOrd="0" destOrd="0" presId="urn:microsoft.com/office/officeart/2005/8/layout/vList2"/>
    <dgm:cxn modelId="{3E15DAD1-FA2F-4E92-8DBC-98EB5695D396}" srcId="{24C2127B-6403-41E4-A346-382EF67E7141}" destId="{933DC528-EB00-4010-8FD7-04EF75442C93}" srcOrd="1" destOrd="0" parTransId="{1B4CB920-10C8-4D46-B891-75BB192B6A80}" sibTransId="{962F97D7-FC70-4A22-B90E-4AE1821384D4}"/>
    <dgm:cxn modelId="{5FA5ADF8-DDD9-4A8E-80B3-FCA705378D0C}" srcId="{24C2127B-6403-41E4-A346-382EF67E7141}" destId="{759CE8EE-1095-46DE-B060-3525E73F216B}" srcOrd="2" destOrd="0" parTransId="{4C80BE13-C504-479F-BFDB-9AE3B6182937}" sibTransId="{5BF5241B-094A-46C1-A6D2-BB5E9E4A4D2C}"/>
    <dgm:cxn modelId="{F1C601FC-053B-43B7-8D14-DA6B5458D7A4}" type="presOf" srcId="{933DC528-EB00-4010-8FD7-04EF75442C93}" destId="{146A9109-DA9C-45B5-A2F6-46AB709EE431}" srcOrd="0" destOrd="1" presId="urn:microsoft.com/office/officeart/2005/8/layout/vList2"/>
    <dgm:cxn modelId="{4A8BB6E0-45E6-46AC-9995-609AAB6D23CC}" type="presParOf" srcId="{46019BB9-9EFF-4D52-8D18-5B5F2170F1A9}" destId="{F6AEA977-0135-4326-93C2-763DA3668FA4}" srcOrd="0" destOrd="0" presId="urn:microsoft.com/office/officeart/2005/8/layout/vList2"/>
    <dgm:cxn modelId="{6FCCA310-2D7E-43B1-B33A-A263D2214A1A}" type="presParOf" srcId="{46019BB9-9EFF-4D52-8D18-5B5F2170F1A9}" destId="{2AE5E36B-8085-48E3-A59F-D1E7250FAD7D}" srcOrd="1" destOrd="0" presId="urn:microsoft.com/office/officeart/2005/8/layout/vList2"/>
    <dgm:cxn modelId="{C64E1B62-3B37-48FC-AFFE-C34694F2A4EF}" type="presParOf" srcId="{46019BB9-9EFF-4D52-8D18-5B5F2170F1A9}" destId="{C708E49E-78A6-45F2-BD14-BA65CB283C55}" srcOrd="2" destOrd="0" presId="urn:microsoft.com/office/officeart/2005/8/layout/vList2"/>
    <dgm:cxn modelId="{0F6A82BD-0E64-481F-B976-DE0357F62090}" type="presParOf" srcId="{46019BB9-9EFF-4D52-8D18-5B5F2170F1A9}" destId="{227A7E7E-23BF-400C-8FC0-536294742FCA}" srcOrd="3" destOrd="0" presId="urn:microsoft.com/office/officeart/2005/8/layout/vList2"/>
    <dgm:cxn modelId="{54A6FFD9-44A8-4BB0-A627-C82BB242FB1D}" type="presParOf" srcId="{46019BB9-9EFF-4D52-8D18-5B5F2170F1A9}" destId="{F4764A8C-1FF1-4367-9C15-4935F7B2B0B1}" srcOrd="4" destOrd="0" presId="urn:microsoft.com/office/officeart/2005/8/layout/vList2"/>
    <dgm:cxn modelId="{9B198E99-8D22-474E-9D56-35D83DAF13EA}" type="presParOf" srcId="{46019BB9-9EFF-4D52-8D18-5B5F2170F1A9}" destId="{3C3D4E74-0F2A-48E1-AD7C-FBD56DBEF226}" srcOrd="5" destOrd="0" presId="urn:microsoft.com/office/officeart/2005/8/layout/vList2"/>
    <dgm:cxn modelId="{D1646DA2-3A95-4F6B-BFC2-59A8DBEF0644}" type="presParOf" srcId="{46019BB9-9EFF-4D52-8D18-5B5F2170F1A9}" destId="{07481FF2-09EB-4793-AA43-D08C87968689}" srcOrd="6" destOrd="0" presId="urn:microsoft.com/office/officeart/2005/8/layout/vList2"/>
    <dgm:cxn modelId="{AC7894F3-09E9-424B-9AC9-6F1F6BAA6F00}" type="presParOf" srcId="{46019BB9-9EFF-4D52-8D18-5B5F2170F1A9}" destId="{146A9109-DA9C-45B5-A2F6-46AB709EE431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AEA977-0135-4326-93C2-763DA3668FA4}">
      <dsp:nvSpPr>
        <dsp:cNvPr id="0" name=""/>
        <dsp:cNvSpPr/>
      </dsp:nvSpPr>
      <dsp:spPr>
        <a:xfrm>
          <a:off x="0" y="42240"/>
          <a:ext cx="6628804" cy="772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ISHALinkpen Join" panose="03050602040000000000" pitchFamily="66" charset="0"/>
              <a:ea typeface="ISHALinkpen Join" panose="03050602040000000000" pitchFamily="66" charset="0"/>
            </a:rPr>
            <a:t>You will meet with your head of house once per term and Mrs Riley once per term</a:t>
          </a:r>
          <a:endParaRPr lang="en-US" sz="1500" kern="1200" dirty="0">
            <a:latin typeface="ISHALinkpen Join" panose="03050602040000000000" pitchFamily="66" charset="0"/>
            <a:ea typeface="ISHALinkpen Join" panose="03050602040000000000" pitchFamily="66" charset="0"/>
          </a:endParaRPr>
        </a:p>
      </dsp:txBody>
      <dsp:txXfrm>
        <a:off x="37696" y="79936"/>
        <a:ext cx="6553412" cy="696808"/>
      </dsp:txXfrm>
    </dsp:sp>
    <dsp:sp modelId="{C708E49E-78A6-45F2-BD14-BA65CB283C55}">
      <dsp:nvSpPr>
        <dsp:cNvPr id="0" name=""/>
        <dsp:cNvSpPr/>
      </dsp:nvSpPr>
      <dsp:spPr>
        <a:xfrm>
          <a:off x="0" y="857640"/>
          <a:ext cx="6628804" cy="772200"/>
        </a:xfrm>
        <a:prstGeom prst="round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ISHALinkpen Join" panose="03050602040000000000" pitchFamily="66" charset="0"/>
              <a:ea typeface="ISHALinkpen Join" panose="03050602040000000000" pitchFamily="66" charset="0"/>
            </a:rPr>
            <a:t>You need to gather information and feedback from your friends.</a:t>
          </a:r>
          <a:endParaRPr lang="en-US" sz="1500" kern="1200" dirty="0">
            <a:latin typeface="ISHALinkpen Join" panose="03050602040000000000" pitchFamily="66" charset="0"/>
            <a:ea typeface="ISHALinkpen Join" panose="03050602040000000000" pitchFamily="66" charset="0"/>
          </a:endParaRPr>
        </a:p>
      </dsp:txBody>
      <dsp:txXfrm>
        <a:off x="37696" y="895336"/>
        <a:ext cx="6553412" cy="696808"/>
      </dsp:txXfrm>
    </dsp:sp>
    <dsp:sp modelId="{F4764A8C-1FF1-4367-9C15-4935F7B2B0B1}">
      <dsp:nvSpPr>
        <dsp:cNvPr id="0" name=""/>
        <dsp:cNvSpPr/>
      </dsp:nvSpPr>
      <dsp:spPr>
        <a:xfrm>
          <a:off x="0" y="1673040"/>
          <a:ext cx="6628804" cy="772200"/>
        </a:xfrm>
        <a:prstGeom prst="round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ISHALinkpen Join" panose="03050602040000000000" pitchFamily="66" charset="0"/>
              <a:ea typeface="ISHALinkpen Join" panose="03050602040000000000" pitchFamily="66" charset="0"/>
            </a:rPr>
            <a:t>The School Council will feedback to the whole school at the end of each half term in assembly. </a:t>
          </a:r>
          <a:endParaRPr lang="en-US" sz="1500" kern="1200" dirty="0">
            <a:latin typeface="ISHALinkpen Join" panose="03050602040000000000" pitchFamily="66" charset="0"/>
            <a:ea typeface="ISHALinkpen Join" panose="03050602040000000000" pitchFamily="66" charset="0"/>
          </a:endParaRPr>
        </a:p>
      </dsp:txBody>
      <dsp:txXfrm>
        <a:off x="37696" y="1710736"/>
        <a:ext cx="6553412" cy="696808"/>
      </dsp:txXfrm>
    </dsp:sp>
    <dsp:sp modelId="{07481FF2-09EB-4793-AA43-D08C87968689}">
      <dsp:nvSpPr>
        <dsp:cNvPr id="0" name=""/>
        <dsp:cNvSpPr/>
      </dsp:nvSpPr>
      <dsp:spPr>
        <a:xfrm>
          <a:off x="0" y="2488440"/>
          <a:ext cx="6628804" cy="77220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ISHALinkpen Join" panose="03050602040000000000" pitchFamily="66" charset="0"/>
              <a:ea typeface="ISHALinkpen Join" panose="03050602040000000000" pitchFamily="66" charset="0"/>
            </a:rPr>
            <a:t>We will discuss the following:</a:t>
          </a:r>
          <a:endParaRPr lang="en-US" sz="1500" kern="1200" dirty="0">
            <a:latin typeface="ISHALinkpen Join" panose="03050602040000000000" pitchFamily="66" charset="0"/>
            <a:ea typeface="ISHALinkpen Join" panose="03050602040000000000" pitchFamily="66" charset="0"/>
          </a:endParaRPr>
        </a:p>
      </dsp:txBody>
      <dsp:txXfrm>
        <a:off x="37696" y="2526136"/>
        <a:ext cx="6553412" cy="696808"/>
      </dsp:txXfrm>
    </dsp:sp>
    <dsp:sp modelId="{146A9109-DA9C-45B5-A2F6-46AB709EE431}">
      <dsp:nvSpPr>
        <dsp:cNvPr id="0" name=""/>
        <dsp:cNvSpPr/>
      </dsp:nvSpPr>
      <dsp:spPr>
        <a:xfrm>
          <a:off x="0" y="3260640"/>
          <a:ext cx="6628804" cy="1676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465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200" kern="1200" dirty="0">
              <a:latin typeface="ISHALinkpen Join" panose="03050602040000000000" pitchFamily="66" charset="0"/>
              <a:ea typeface="ISHALinkpen Join" panose="03050602040000000000" pitchFamily="66" charset="0"/>
            </a:rPr>
            <a:t>Digital learning and e-safety</a:t>
          </a:r>
          <a:endParaRPr lang="en-US" sz="1200" kern="1200" dirty="0">
            <a:latin typeface="ISHALinkpen Join" panose="03050602040000000000" pitchFamily="66" charset="0"/>
            <a:ea typeface="ISHALinkpen Join" panose="03050602040000000000" pitchFamily="66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200" kern="1200" dirty="0">
              <a:latin typeface="ISHALinkpen Join" panose="03050602040000000000" pitchFamily="66" charset="0"/>
              <a:ea typeface="ISHALinkpen Join" panose="03050602040000000000" pitchFamily="66" charset="0"/>
            </a:rPr>
            <a:t>Wellbeing</a:t>
          </a:r>
          <a:endParaRPr lang="en-US" sz="1200" kern="1200" dirty="0">
            <a:latin typeface="ISHALinkpen Join" panose="03050602040000000000" pitchFamily="66" charset="0"/>
            <a:ea typeface="ISHALinkpen Join" panose="03050602040000000000" pitchFamily="66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200" kern="1200" dirty="0">
              <a:latin typeface="ISHALinkpen Join" panose="03050602040000000000" pitchFamily="66" charset="0"/>
              <a:ea typeface="ISHALinkpen Join" panose="03050602040000000000" pitchFamily="66" charset="0"/>
            </a:rPr>
            <a:t>Clubs and Children’s University</a:t>
          </a:r>
          <a:endParaRPr lang="en-US" sz="1200" kern="1200" dirty="0">
            <a:latin typeface="ISHALinkpen Join" panose="03050602040000000000" pitchFamily="66" charset="0"/>
            <a:ea typeface="ISHALinkpen Join" panose="03050602040000000000" pitchFamily="66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200" kern="1200" dirty="0">
              <a:latin typeface="ISHALinkpen Join" panose="03050602040000000000" pitchFamily="66" charset="0"/>
              <a:ea typeface="ISHALinkpen Join" panose="03050602040000000000" pitchFamily="66" charset="0"/>
            </a:rPr>
            <a:t>Being and promoting being active</a:t>
          </a:r>
          <a:endParaRPr lang="en-US" sz="1200" kern="1200" dirty="0">
            <a:latin typeface="ISHALinkpen Join" panose="03050602040000000000" pitchFamily="66" charset="0"/>
            <a:ea typeface="ISHALinkpen Join" panose="03050602040000000000" pitchFamily="66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200" kern="1200">
              <a:latin typeface="ISHALinkpen Join" panose="03050602040000000000" pitchFamily="66" charset="0"/>
              <a:ea typeface="ISHALinkpen Join" panose="03050602040000000000" pitchFamily="66" charset="0"/>
            </a:rPr>
            <a:t>Safe travel</a:t>
          </a:r>
          <a:endParaRPr lang="en-US" sz="1200" kern="1200">
            <a:latin typeface="ISHALinkpen Join" panose="03050602040000000000" pitchFamily="66" charset="0"/>
            <a:ea typeface="ISHALinkpen Join" panose="03050602040000000000" pitchFamily="66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200" kern="1200" dirty="0">
              <a:latin typeface="ISHALinkpen Join" panose="03050602040000000000" pitchFamily="66" charset="0"/>
              <a:ea typeface="ISHALinkpen Join" panose="03050602040000000000" pitchFamily="66" charset="0"/>
            </a:rPr>
            <a:t>Rainbow - inclusivity</a:t>
          </a:r>
          <a:endParaRPr lang="en-US" sz="1200" kern="1200" dirty="0">
            <a:latin typeface="ISHALinkpen Join" panose="03050602040000000000" pitchFamily="66" charset="0"/>
            <a:ea typeface="ISHALinkpen Join" panose="03050602040000000000" pitchFamily="66" charset="0"/>
          </a:endParaRPr>
        </a:p>
      </dsp:txBody>
      <dsp:txXfrm>
        <a:off x="0" y="3260640"/>
        <a:ext cx="6628804" cy="1676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0E940-0AFC-0E9C-555C-BE0FF306C7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0D55B0-46BC-6AEC-6C5B-EFCF62FA01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D7104-E505-C5C2-C455-8A8A20A0E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0573-78AB-4609-BCB7-6A611A18DE8A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1A9AC-AAD4-A533-8A52-8E89A92F8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6D8F9-4B3C-B3B7-EAE1-A5BD60283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9FE9F-AA82-4B25-8795-66341063B1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129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B27A1-1F4D-2D80-4E96-D38537F15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59DD16-D52B-BC54-ECF3-C4D9DD78C7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9B4B6-6BEB-10D7-D668-34CB4A15C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0573-78AB-4609-BCB7-6A611A18DE8A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00C0E-BF2D-E423-EF3B-1CBAEA60E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D5D90-0FF3-D4F8-6080-88469FB70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9FE9F-AA82-4B25-8795-66341063B1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917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FDB483-3D9E-D359-29EB-6E578E6F75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F0FDB-FFAB-FDB8-7DEC-C62B4CE65D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D0890-5329-5D0E-AEC3-9299930C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0573-78AB-4609-BCB7-6A611A18DE8A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2DD14-4756-A318-F47B-9116B7BF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A13A3-2248-0A76-DD81-82EF74D0E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9FE9F-AA82-4B25-8795-66341063B1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650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A6A99-C734-50A5-983B-8CDA4B56E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513EB-BCF4-9DFB-7889-0BC8315CA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1A4AB-62B4-75D3-1A23-547F6706A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0573-78AB-4609-BCB7-6A611A18DE8A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B8C97-817A-14CB-137C-D35938D61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4C417-AC71-ED82-5AE8-B3F8A42BA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9FE9F-AA82-4B25-8795-66341063B1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27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B2421-2C71-1376-0464-01B09EFD2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849F26-4FAE-2968-A3E1-09455E50A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5CC87-C6B1-6E2C-E3CE-AEC8E23C6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0573-78AB-4609-BCB7-6A611A18DE8A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BD60F-147A-1278-5E2E-10C6C72DF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57B8B-18A2-4C4F-69D4-ADD3AF876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9FE9F-AA82-4B25-8795-66341063B1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040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C77B4-37A5-E4DD-B606-17AEC2D4A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939D1-2A88-2487-EE2B-396D9DAB32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0EA2F9-E5B4-BDF0-4AA6-D09106AF3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B11C02-D71E-3960-EBAC-478FA83D4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0573-78AB-4609-BCB7-6A611A18DE8A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F21602-A0B3-1AE1-2BEE-C84498CCC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683A9F-C456-C682-4DD1-1762DCE90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9FE9F-AA82-4B25-8795-66341063B1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796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F0B64-0143-3F25-1569-B12A88E12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05CE6-6D7D-2917-67CB-9A7AEE26D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7C9FD6-5F36-94AD-ED7C-A47701160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63A856-D2FF-F66F-9771-3CC67DB68F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F7F51A-B711-5A13-FE38-AAACE5EE4C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DE21BC-CFDF-3F21-75C6-8A8CBF9B5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0573-78AB-4609-BCB7-6A611A18DE8A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9C6B0F-B3A5-63E7-6798-BA9D08495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F04089-1EF7-E10A-6955-B9990AE2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9FE9F-AA82-4B25-8795-66341063B1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922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9B108-F1FB-4BBA-6C06-C6BC96F87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49E767-065B-25D0-F2FA-E499162E7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0573-78AB-4609-BCB7-6A611A18DE8A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77CE22-B9BF-BA65-2630-FEA6CD8AF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171CE7-54D4-6347-3050-0EFDCD1A3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9FE9F-AA82-4B25-8795-66341063B1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832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98ED2F-C379-CF80-A39B-DC054F46C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0573-78AB-4609-BCB7-6A611A18DE8A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AC590-72FE-02F5-6B8F-4A8C28925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C8C0C-B033-ECAC-2BE8-21AEEB2CF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9FE9F-AA82-4B25-8795-66341063B1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750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E48A8-D912-7CFA-021C-716048E63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C7293-F537-F2D0-1F10-B5EAEB249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5481CB-8FCD-7619-43A4-936648851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1E0ED2-0E3E-501C-DDB1-4354B6F0D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0573-78AB-4609-BCB7-6A611A18DE8A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63267D-1892-7921-7271-8E591ED07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BABE2E-2C24-F4F1-90A0-163A1C162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9FE9F-AA82-4B25-8795-66341063B1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19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26CE3-C7D7-894E-B2BA-8B975ABEE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68B1DA-60CA-C662-BA58-F02569E157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FF1F91-FF9C-B6FC-06A5-E96D2DA6E1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AAECA9-507C-629F-E7A5-876F91CF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E0573-78AB-4609-BCB7-6A611A18DE8A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E3DE5-F593-4798-76E4-EF5D756A1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A3BEB6-1287-F403-334C-D93F15BB7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9FE9F-AA82-4B25-8795-66341063B1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912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491C93-BED8-6276-ECE5-F482FB6FE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91DB5-025F-8369-A434-5CFFA069B6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96613-9B25-D577-20AF-7331B7E662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E0573-78AB-4609-BCB7-6A611A18DE8A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C5DD8-423E-E459-AB0C-C5ABBFE5EC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9160D-DD01-5BC6-0A68-863D9C0E8C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9FE9F-AA82-4B25-8795-66341063B1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841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8C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055EA-F06A-B5DF-7441-F00129F5B1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GB" sz="5400"/>
              <a:t>School Council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862151-F5D3-A794-9B5F-C35C3CA21E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en-GB" sz="2000"/>
              <a:t>Monday 3</a:t>
            </a:r>
            <a:r>
              <a:rPr lang="en-GB" sz="2000" baseline="30000"/>
              <a:t>rd</a:t>
            </a:r>
            <a:r>
              <a:rPr lang="en-GB" sz="2000"/>
              <a:t> October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3193F3-1D1A-37CA-34CE-DFF93FDA22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5" r="1514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209894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8C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9D9CD-802C-46A7-935E-1EBC95607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 fontScale="90000"/>
          </a:bodyPr>
          <a:lstStyle/>
          <a:p>
            <a:r>
              <a:rPr lang="en-GB" sz="3300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When do you need to apply by?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AFAC2-5BD9-964E-3175-18C9BE591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r>
              <a:rPr lang="en-GB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You must give your applications to Mrs Riley by Friday 14</a:t>
            </a:r>
            <a:r>
              <a:rPr lang="en-GB" baseline="30000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th</a:t>
            </a:r>
            <a:r>
              <a:rPr lang="en-GB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 October! That’s 2 weeks time. </a:t>
            </a:r>
          </a:p>
        </p:txBody>
      </p:sp>
      <p:pic>
        <p:nvPicPr>
          <p:cNvPr id="5" name="Picture 4" descr="Red marker on a calendar">
            <a:extLst>
              <a:ext uri="{FF2B5EF4-FFF2-40B4-BE49-F238E27FC236}">
                <a16:creationId xmlns:a16="http://schemas.microsoft.com/office/drawing/2014/main" id="{2CE9129F-EB53-8D6B-0DEC-9D184F2EE1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04" r="30985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2785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8C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C42A5-DC71-CA27-666F-F7A3BEF4F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When will we vote?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CEE8E-45CF-473D-C5DC-743F410A9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839506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000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Thursday 20</a:t>
            </a:r>
            <a:r>
              <a:rPr lang="en-GB" sz="6000" baseline="30000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th</a:t>
            </a:r>
            <a:r>
              <a:rPr lang="en-GB" sz="6000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 October</a:t>
            </a:r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7D4D0224-4026-C71C-C674-798DEB1902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8" r="26922"/>
          <a:stretch/>
        </p:blipFill>
        <p:spPr bwMode="auto"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20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8C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A5560-9458-3FBC-4029-24630EECC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599"/>
            <a:ext cx="4512989" cy="435925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4000" dirty="0">
                <a:solidFill>
                  <a:srgbClr val="FFFFFF"/>
                </a:solidFill>
                <a:latin typeface="ISHALinkpen Join" panose="03050602040000000000" pitchFamily="66" charset="0"/>
                <a:ea typeface="ISHALinkpen Join" panose="03050602040000000000" pitchFamily="66" charset="0"/>
              </a:rPr>
              <a:t>The School Council will be announced on Monday 31</a:t>
            </a:r>
            <a:r>
              <a:rPr lang="en-GB" sz="4000" baseline="30000" dirty="0">
                <a:solidFill>
                  <a:srgbClr val="FFFFFF"/>
                </a:solidFill>
                <a:latin typeface="ISHALinkpen Join" panose="03050602040000000000" pitchFamily="66" charset="0"/>
                <a:ea typeface="ISHALinkpen Join" panose="03050602040000000000" pitchFamily="66" charset="0"/>
              </a:rPr>
              <a:t>st</a:t>
            </a:r>
            <a:r>
              <a:rPr lang="en-GB" sz="4000" dirty="0">
                <a:solidFill>
                  <a:srgbClr val="FFFFFF"/>
                </a:solidFill>
                <a:latin typeface="ISHALinkpen Join" panose="03050602040000000000" pitchFamily="66" charset="0"/>
                <a:ea typeface="ISHALinkpen Join" panose="03050602040000000000" pitchFamily="66" charset="0"/>
              </a:rPr>
              <a:t> October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ED974-AA49-B2F1-F360-AC33D67B4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4968859"/>
            <a:ext cx="4512988" cy="118640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rgbClr val="FFFFFF"/>
                </a:solidFill>
                <a:latin typeface="ISHALinkpen Join" panose="03050602040000000000" pitchFamily="66" charset="0"/>
                <a:ea typeface="ISHALinkpen Join" panose="03050602040000000000" pitchFamily="66" charset="0"/>
              </a:rPr>
              <a:t>The first day back after half term. </a:t>
            </a:r>
          </a:p>
        </p:txBody>
      </p:sp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476260C7-1C94-C827-2B22-6D916FD6D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251" y="1549884"/>
            <a:ext cx="3856774" cy="384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787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8C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4028C-B6E2-C072-2D23-4B3A73131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337" y="1265314"/>
            <a:ext cx="4299666" cy="32491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bg1"/>
                </a:solidFill>
                <a:latin typeface="ISHALinkpen Join" panose="03050602040000000000" pitchFamily="66" charset="0"/>
                <a:ea typeface="ISHALinkpen Join" panose="03050602040000000000" pitchFamily="66" charset="0"/>
              </a:rPr>
              <a:t>Any questions?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A970064F-A242-6015-17BB-F4226FB1A5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6742" y="1265315"/>
            <a:ext cx="3717553" cy="433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586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8C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39848-7439-4EBE-9AEB-159C55025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4906281" cy="1325563"/>
          </a:xfrm>
        </p:spPr>
        <p:txBody>
          <a:bodyPr>
            <a:normAutofit/>
          </a:bodyPr>
          <a:lstStyle/>
          <a:p>
            <a:r>
              <a:rPr lang="en-GB"/>
              <a:t>What is the School Council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D36A9-DD08-E5CC-3490-B74BACBCF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871982"/>
            <a:ext cx="5006336" cy="3181684"/>
          </a:xfrm>
        </p:spPr>
        <p:txBody>
          <a:bodyPr anchor="t">
            <a:normAutofit/>
          </a:bodyPr>
          <a:lstStyle/>
          <a:p>
            <a:r>
              <a:rPr lang="en-GB" sz="1800" b="0" i="0">
                <a:effectLst/>
                <a:latin typeface="ISHALinkpen Join" panose="03050602040000000000" pitchFamily="66" charset="0"/>
                <a:ea typeface="ISHALinkpen Join" panose="03050602040000000000" pitchFamily="66" charset="0"/>
              </a:rPr>
              <a:t>A</a:t>
            </a:r>
            <a:r>
              <a:rPr lang="en-GB" sz="1800" b="1" i="0">
                <a:effectLst/>
                <a:latin typeface="ISHALinkpen Join" panose="03050602040000000000" pitchFamily="66" charset="0"/>
                <a:ea typeface="ISHALinkpen Join" panose="03050602040000000000" pitchFamily="66" charset="0"/>
              </a:rPr>
              <a:t> school council</a:t>
            </a:r>
            <a:r>
              <a:rPr lang="en-GB" sz="1800" b="0" i="0">
                <a:effectLst/>
                <a:latin typeface="ISHALinkpen Join" panose="03050602040000000000" pitchFamily="66" charset="0"/>
                <a:ea typeface="ISHALinkpen Join" panose="03050602040000000000" pitchFamily="66" charset="0"/>
              </a:rPr>
              <a:t> is a formal group of pupils who act as </a:t>
            </a:r>
            <a:r>
              <a:rPr lang="en-GB" sz="1800" b="1" i="0">
                <a:effectLst/>
                <a:latin typeface="ISHALinkpen Join" panose="03050602040000000000" pitchFamily="66" charset="0"/>
                <a:ea typeface="ISHALinkpen Join" panose="03050602040000000000" pitchFamily="66" charset="0"/>
              </a:rPr>
              <a:t>representatives</a:t>
            </a:r>
            <a:r>
              <a:rPr lang="en-GB" sz="1800" b="0" i="0">
                <a:effectLst/>
                <a:latin typeface="ISHALinkpen Join" panose="03050602040000000000" pitchFamily="66" charset="0"/>
                <a:ea typeface="ISHALinkpen Join" panose="03050602040000000000" pitchFamily="66" charset="0"/>
              </a:rPr>
              <a:t> of their classmates in discussing</a:t>
            </a:r>
            <a:r>
              <a:rPr lang="en-GB" sz="1800" b="1" i="0">
                <a:effectLst/>
                <a:latin typeface="ISHALinkpen Join" panose="03050602040000000000" pitchFamily="66" charset="0"/>
                <a:ea typeface="ISHALinkpen Join" panose="03050602040000000000" pitchFamily="66" charset="0"/>
              </a:rPr>
              <a:t> school</a:t>
            </a:r>
            <a:r>
              <a:rPr lang="en-GB" sz="1800" b="0" i="0">
                <a:effectLst/>
                <a:latin typeface="ISHALinkpen Join" panose="03050602040000000000" pitchFamily="66" charset="0"/>
                <a:ea typeface="ISHALinkpen Join" panose="03050602040000000000" pitchFamily="66" charset="0"/>
              </a:rPr>
              <a:t> issues with the headteacher and staff. It’s a brilliant way of representing and contributing to Pupil Voice in your school. Students are </a:t>
            </a:r>
            <a:r>
              <a:rPr lang="en-GB" sz="1800" b="1" i="0">
                <a:effectLst/>
                <a:latin typeface="ISHALinkpen Join" panose="03050602040000000000" pitchFamily="66" charset="0"/>
                <a:ea typeface="ISHALinkpen Join" panose="03050602040000000000" pitchFamily="66" charset="0"/>
              </a:rPr>
              <a:t>elected</a:t>
            </a:r>
            <a:r>
              <a:rPr lang="en-GB" sz="1800" b="0" i="0">
                <a:effectLst/>
                <a:latin typeface="ISHALinkpen Join" panose="03050602040000000000" pitchFamily="66" charset="0"/>
                <a:ea typeface="ISHALinkpen Join" panose="03050602040000000000" pitchFamily="66" charset="0"/>
              </a:rPr>
              <a:t> to </a:t>
            </a:r>
            <a:r>
              <a:rPr lang="en-GB" sz="1800" b="1" i="0">
                <a:effectLst/>
                <a:latin typeface="ISHALinkpen Join" panose="03050602040000000000" pitchFamily="66" charset="0"/>
                <a:ea typeface="ISHALinkpen Join" panose="03050602040000000000" pitchFamily="66" charset="0"/>
              </a:rPr>
              <a:t>represent </a:t>
            </a:r>
            <a:r>
              <a:rPr lang="en-GB" sz="1800" b="0" i="0">
                <a:effectLst/>
                <a:latin typeface="ISHALinkpen Join" panose="03050602040000000000" pitchFamily="66" charset="0"/>
                <a:ea typeface="ISHALinkpen Join" panose="03050602040000000000" pitchFamily="66" charset="0"/>
              </a:rPr>
              <a:t>the views of all pupils and also to </a:t>
            </a:r>
            <a:r>
              <a:rPr lang="en-GB" sz="1800" b="1" i="0">
                <a:effectLst/>
                <a:latin typeface="ISHALinkpen Join" panose="03050602040000000000" pitchFamily="66" charset="0"/>
                <a:ea typeface="ISHALinkpen Join" panose="03050602040000000000" pitchFamily="66" charset="0"/>
              </a:rPr>
              <a:t>improve</a:t>
            </a:r>
            <a:r>
              <a:rPr lang="en-GB" sz="1800" b="0" i="0">
                <a:effectLst/>
                <a:latin typeface="ISHALinkpen Join" panose="03050602040000000000" pitchFamily="66" charset="0"/>
                <a:ea typeface="ISHALinkpen Join" panose="03050602040000000000" pitchFamily="66" charset="0"/>
              </a:rPr>
              <a:t> their school.</a:t>
            </a:r>
            <a:endParaRPr lang="en-GB" sz="1800">
              <a:latin typeface="ISHALinkpen Join" panose="03050602040000000000" pitchFamily="66" charset="0"/>
              <a:ea typeface="ISHALinkpen Join" panose="03050602040000000000" pitchFamily="66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846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Classroom">
            <a:extLst>
              <a:ext uri="{FF2B5EF4-FFF2-40B4-BE49-F238E27FC236}">
                <a16:creationId xmlns:a16="http://schemas.microsoft.com/office/drawing/2014/main" id="{5B869B74-7AD1-298A-4AC7-C2CADE5A1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00975" y="643466"/>
            <a:ext cx="4105275" cy="4105275"/>
          </a:xfrm>
          <a:prstGeom prst="rect">
            <a:avLst/>
          </a:prstGeom>
        </p:spPr>
      </p:pic>
      <p:pic>
        <p:nvPicPr>
          <p:cNvPr id="4" name="Picture 3" descr="See the source image">
            <a:extLst>
              <a:ext uri="{FF2B5EF4-FFF2-40B4-BE49-F238E27FC236}">
                <a16:creationId xmlns:a16="http://schemas.microsoft.com/office/drawing/2014/main" id="{DD13668A-FC91-2DA3-8B10-F0D42BA306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" r="76138"/>
          <a:stretch/>
        </p:blipFill>
        <p:spPr bwMode="auto">
          <a:xfrm>
            <a:off x="285763" y="358193"/>
            <a:ext cx="942975" cy="876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39172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8C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72C11-54E3-BFEC-CA06-95D0529D4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136" y="1020871"/>
            <a:ext cx="6960759" cy="284967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dirty="0">
                <a:solidFill>
                  <a:srgbClr val="FFFFFF"/>
                </a:solidFill>
                <a:latin typeface="ISHALinkpen Join" panose="03050602040000000000" pitchFamily="66" charset="0"/>
                <a:ea typeface="ISHALinkpen Join" panose="03050602040000000000" pitchFamily="66" charset="0"/>
              </a:rPr>
              <a:t>What is required to be in the school council?</a:t>
            </a:r>
          </a:p>
        </p:txBody>
      </p:sp>
    </p:spTree>
    <p:extLst>
      <p:ext uri="{BB962C8B-B14F-4D97-AF65-F5344CB8AC3E}">
        <p14:creationId xmlns:p14="http://schemas.microsoft.com/office/powerpoint/2010/main" val="395757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8C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C604AFD-7A21-2F9B-191F-216D3FC4DE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0137712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See the source image">
            <a:extLst>
              <a:ext uri="{FF2B5EF4-FFF2-40B4-BE49-F238E27FC236}">
                <a16:creationId xmlns:a16="http://schemas.microsoft.com/office/drawing/2014/main" id="{E26710D5-FA69-4856-0F4D-FD2ED0CA003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" r="76138"/>
          <a:stretch/>
        </p:blipFill>
        <p:spPr bwMode="auto">
          <a:xfrm>
            <a:off x="700896" y="1874429"/>
            <a:ext cx="2672075" cy="2483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5823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8C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D82A2-2A42-A6FF-D9B1-EDDADA559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638" y="1397000"/>
            <a:ext cx="8140365" cy="26538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How will our school council look?</a:t>
            </a:r>
          </a:p>
        </p:txBody>
      </p:sp>
    </p:spTree>
    <p:extLst>
      <p:ext uri="{BB962C8B-B14F-4D97-AF65-F5344CB8AC3E}">
        <p14:creationId xmlns:p14="http://schemas.microsoft.com/office/powerpoint/2010/main" val="2475321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8C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F9B03A3-9D8C-5C0F-B33F-C5F1309A7FE2}"/>
              </a:ext>
            </a:extLst>
          </p:cNvPr>
          <p:cNvGrpSpPr/>
          <p:nvPr/>
        </p:nvGrpSpPr>
        <p:grpSpPr>
          <a:xfrm>
            <a:off x="676083" y="325883"/>
            <a:ext cx="10484886" cy="5434317"/>
            <a:chOff x="295083" y="40133"/>
            <a:chExt cx="10484886" cy="543431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A8A7D5A-B884-3147-0528-C0326C1091E7}"/>
                </a:ext>
              </a:extLst>
            </p:cNvPr>
            <p:cNvSpPr txBox="1"/>
            <p:nvPr/>
          </p:nvSpPr>
          <p:spPr>
            <a:xfrm>
              <a:off x="4087584" y="299953"/>
              <a:ext cx="3040225" cy="646331"/>
            </a:xfrm>
            <a:prstGeom prst="rect">
              <a:avLst/>
            </a:prstGeom>
            <a:solidFill>
              <a:srgbClr val="6B8C94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ISHALinkpen Join" panose="03050602040000000000" pitchFamily="66" charset="0"/>
                  <a:ea typeface="ISHALinkpen Join" panose="03050602040000000000" pitchFamily="66" charset="0"/>
                </a:rPr>
                <a:t>SCHOOL COUNCIL</a:t>
              </a:r>
            </a:p>
            <a:p>
              <a:pPr algn="ctr"/>
              <a:r>
                <a:rPr lang="en-GB" dirty="0">
                  <a:latin typeface="ISHALinkpen Join" panose="03050602040000000000" pitchFamily="66" charset="0"/>
                  <a:ea typeface="ISHALinkpen Join" panose="03050602040000000000" pitchFamily="66" charset="0"/>
                </a:rPr>
                <a:t>Mrs Riley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79EFA61-BA0E-1A86-8207-A3944E06EA9D}"/>
                </a:ext>
              </a:extLst>
            </p:cNvPr>
            <p:cNvSpPr txBox="1"/>
            <p:nvPr/>
          </p:nvSpPr>
          <p:spPr>
            <a:xfrm>
              <a:off x="312576" y="2127380"/>
              <a:ext cx="1992086" cy="334707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GB" dirty="0">
                  <a:latin typeface="ISHALinkpen Join" panose="03050602040000000000" pitchFamily="66" charset="0"/>
                  <a:ea typeface="ISHALinkpen Join" panose="03050602040000000000" pitchFamily="66" charset="0"/>
                </a:rPr>
                <a:t>Year 1 rep</a:t>
              </a:r>
            </a:p>
            <a:p>
              <a:pPr>
                <a:lnSpc>
                  <a:spcPct val="200000"/>
                </a:lnSpc>
              </a:pPr>
              <a:r>
                <a:rPr lang="en-GB" dirty="0">
                  <a:latin typeface="ISHALinkpen Join" panose="03050602040000000000" pitchFamily="66" charset="0"/>
                  <a:ea typeface="ISHALinkpen Join" panose="03050602040000000000" pitchFamily="66" charset="0"/>
                </a:rPr>
                <a:t>Year 2 rep</a:t>
              </a:r>
            </a:p>
            <a:p>
              <a:pPr>
                <a:lnSpc>
                  <a:spcPct val="200000"/>
                </a:lnSpc>
              </a:pPr>
              <a:r>
                <a:rPr lang="en-GB" dirty="0">
                  <a:latin typeface="ISHALinkpen Join" panose="03050602040000000000" pitchFamily="66" charset="0"/>
                  <a:ea typeface="ISHALinkpen Join" panose="03050602040000000000" pitchFamily="66" charset="0"/>
                </a:rPr>
                <a:t>Year 3 rep</a:t>
              </a:r>
            </a:p>
            <a:p>
              <a:pPr>
                <a:lnSpc>
                  <a:spcPct val="200000"/>
                </a:lnSpc>
              </a:pPr>
              <a:r>
                <a:rPr lang="en-GB" dirty="0">
                  <a:latin typeface="ISHALinkpen Join" panose="03050602040000000000" pitchFamily="66" charset="0"/>
                  <a:ea typeface="ISHALinkpen Join" panose="03050602040000000000" pitchFamily="66" charset="0"/>
                </a:rPr>
                <a:t>Year 4 rep</a:t>
              </a:r>
            </a:p>
            <a:p>
              <a:pPr>
                <a:lnSpc>
                  <a:spcPct val="200000"/>
                </a:lnSpc>
              </a:pPr>
              <a:r>
                <a:rPr lang="en-GB" dirty="0">
                  <a:latin typeface="ISHALinkpen Join" panose="03050602040000000000" pitchFamily="66" charset="0"/>
                  <a:ea typeface="ISHALinkpen Join" panose="03050602040000000000" pitchFamily="66" charset="0"/>
                </a:rPr>
                <a:t>Year 5 rep</a:t>
              </a:r>
            </a:p>
            <a:p>
              <a:pPr>
                <a:lnSpc>
                  <a:spcPct val="200000"/>
                </a:lnSpc>
              </a:pPr>
              <a:r>
                <a:rPr lang="en-GB" dirty="0">
                  <a:latin typeface="ISHALinkpen Join" panose="03050602040000000000" pitchFamily="66" charset="0"/>
                  <a:ea typeface="ISHALinkpen Join" panose="03050602040000000000" pitchFamily="66" charset="0"/>
                </a:rPr>
                <a:t>Year 6 rep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A6C6485-00CE-4FB0-C4DF-28F560A42E0B}"/>
                </a:ext>
              </a:extLst>
            </p:cNvPr>
            <p:cNvSpPr txBox="1"/>
            <p:nvPr/>
          </p:nvSpPr>
          <p:spPr>
            <a:xfrm>
              <a:off x="3091543" y="2127380"/>
              <a:ext cx="1992086" cy="334707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GB">
                  <a:latin typeface="ISHALinkpen Join" panose="03050602040000000000" pitchFamily="66" charset="0"/>
                  <a:ea typeface="ISHALinkpen Join" panose="03050602040000000000" pitchFamily="66" charset="0"/>
                </a:rPr>
                <a:t>Year 1 rep</a:t>
              </a:r>
            </a:p>
            <a:p>
              <a:pPr>
                <a:lnSpc>
                  <a:spcPct val="200000"/>
                </a:lnSpc>
              </a:pPr>
              <a:r>
                <a:rPr lang="en-GB">
                  <a:latin typeface="ISHALinkpen Join" panose="03050602040000000000" pitchFamily="66" charset="0"/>
                  <a:ea typeface="ISHALinkpen Join" panose="03050602040000000000" pitchFamily="66" charset="0"/>
                </a:rPr>
                <a:t>Year 2 rep</a:t>
              </a:r>
            </a:p>
            <a:p>
              <a:pPr>
                <a:lnSpc>
                  <a:spcPct val="200000"/>
                </a:lnSpc>
              </a:pPr>
              <a:r>
                <a:rPr lang="en-GB">
                  <a:latin typeface="ISHALinkpen Join" panose="03050602040000000000" pitchFamily="66" charset="0"/>
                  <a:ea typeface="ISHALinkpen Join" panose="03050602040000000000" pitchFamily="66" charset="0"/>
                </a:rPr>
                <a:t>Year 3 rep</a:t>
              </a:r>
            </a:p>
            <a:p>
              <a:pPr>
                <a:lnSpc>
                  <a:spcPct val="200000"/>
                </a:lnSpc>
              </a:pPr>
              <a:r>
                <a:rPr lang="en-GB">
                  <a:latin typeface="ISHALinkpen Join" panose="03050602040000000000" pitchFamily="66" charset="0"/>
                  <a:ea typeface="ISHALinkpen Join" panose="03050602040000000000" pitchFamily="66" charset="0"/>
                </a:rPr>
                <a:t>Year 4 rep</a:t>
              </a:r>
            </a:p>
            <a:p>
              <a:pPr>
                <a:lnSpc>
                  <a:spcPct val="200000"/>
                </a:lnSpc>
              </a:pPr>
              <a:r>
                <a:rPr lang="en-GB">
                  <a:latin typeface="ISHALinkpen Join" panose="03050602040000000000" pitchFamily="66" charset="0"/>
                  <a:ea typeface="ISHALinkpen Join" panose="03050602040000000000" pitchFamily="66" charset="0"/>
                </a:rPr>
                <a:t>Year 5 rep</a:t>
              </a:r>
            </a:p>
            <a:p>
              <a:pPr>
                <a:lnSpc>
                  <a:spcPct val="200000"/>
                </a:lnSpc>
              </a:pPr>
              <a:r>
                <a:rPr lang="en-GB">
                  <a:latin typeface="ISHALinkpen Join" panose="03050602040000000000" pitchFamily="66" charset="0"/>
                  <a:ea typeface="ISHALinkpen Join" panose="03050602040000000000" pitchFamily="66" charset="0"/>
                </a:rPr>
                <a:t>Year 6 rep</a:t>
              </a:r>
              <a:endParaRPr lang="en-GB" dirty="0">
                <a:latin typeface="ISHALinkpen Join" panose="03050602040000000000" pitchFamily="66" charset="0"/>
                <a:ea typeface="ISHALinkpen Join" panose="03050602040000000000" pitchFamily="66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0A427C5-4BB2-21AE-33E4-F5AFC2E8B989}"/>
                </a:ext>
              </a:extLst>
            </p:cNvPr>
            <p:cNvSpPr txBox="1"/>
            <p:nvPr/>
          </p:nvSpPr>
          <p:spPr>
            <a:xfrm>
              <a:off x="6018246" y="2127380"/>
              <a:ext cx="1992086" cy="334707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GB">
                  <a:latin typeface="ISHALinkpen Join" panose="03050602040000000000" pitchFamily="66" charset="0"/>
                  <a:ea typeface="ISHALinkpen Join" panose="03050602040000000000" pitchFamily="66" charset="0"/>
                </a:rPr>
                <a:t>Year 1 rep</a:t>
              </a:r>
            </a:p>
            <a:p>
              <a:pPr>
                <a:lnSpc>
                  <a:spcPct val="200000"/>
                </a:lnSpc>
              </a:pPr>
              <a:r>
                <a:rPr lang="en-GB">
                  <a:latin typeface="ISHALinkpen Join" panose="03050602040000000000" pitchFamily="66" charset="0"/>
                  <a:ea typeface="ISHALinkpen Join" panose="03050602040000000000" pitchFamily="66" charset="0"/>
                </a:rPr>
                <a:t>Year 2 rep</a:t>
              </a:r>
            </a:p>
            <a:p>
              <a:pPr>
                <a:lnSpc>
                  <a:spcPct val="200000"/>
                </a:lnSpc>
              </a:pPr>
              <a:r>
                <a:rPr lang="en-GB">
                  <a:latin typeface="ISHALinkpen Join" panose="03050602040000000000" pitchFamily="66" charset="0"/>
                  <a:ea typeface="ISHALinkpen Join" panose="03050602040000000000" pitchFamily="66" charset="0"/>
                </a:rPr>
                <a:t>Year 3 rep</a:t>
              </a:r>
            </a:p>
            <a:p>
              <a:pPr>
                <a:lnSpc>
                  <a:spcPct val="200000"/>
                </a:lnSpc>
              </a:pPr>
              <a:r>
                <a:rPr lang="en-GB">
                  <a:latin typeface="ISHALinkpen Join" panose="03050602040000000000" pitchFamily="66" charset="0"/>
                  <a:ea typeface="ISHALinkpen Join" panose="03050602040000000000" pitchFamily="66" charset="0"/>
                </a:rPr>
                <a:t>Year 4 rep</a:t>
              </a:r>
            </a:p>
            <a:p>
              <a:pPr>
                <a:lnSpc>
                  <a:spcPct val="200000"/>
                </a:lnSpc>
              </a:pPr>
              <a:r>
                <a:rPr lang="en-GB">
                  <a:latin typeface="ISHALinkpen Join" panose="03050602040000000000" pitchFamily="66" charset="0"/>
                  <a:ea typeface="ISHALinkpen Join" panose="03050602040000000000" pitchFamily="66" charset="0"/>
                </a:rPr>
                <a:t>Year 5 rep</a:t>
              </a:r>
            </a:p>
            <a:p>
              <a:pPr>
                <a:lnSpc>
                  <a:spcPct val="200000"/>
                </a:lnSpc>
              </a:pPr>
              <a:r>
                <a:rPr lang="en-GB">
                  <a:latin typeface="ISHALinkpen Join" panose="03050602040000000000" pitchFamily="66" charset="0"/>
                  <a:ea typeface="ISHALinkpen Join" panose="03050602040000000000" pitchFamily="66" charset="0"/>
                </a:rPr>
                <a:t>Year 6 rep</a:t>
              </a:r>
              <a:endParaRPr lang="en-GB" dirty="0">
                <a:latin typeface="ISHALinkpen Join" panose="03050602040000000000" pitchFamily="66" charset="0"/>
                <a:ea typeface="ISHALinkpen Join" panose="03050602040000000000" pitchFamily="66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F692F98-EB1E-3924-B721-1B031F4A6955}"/>
                </a:ext>
              </a:extLst>
            </p:cNvPr>
            <p:cNvSpPr txBox="1"/>
            <p:nvPr/>
          </p:nvSpPr>
          <p:spPr>
            <a:xfrm>
              <a:off x="8787883" y="2127380"/>
              <a:ext cx="1992086" cy="334707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GB">
                  <a:latin typeface="ISHALinkpen Join" panose="03050602040000000000" pitchFamily="66" charset="0"/>
                  <a:ea typeface="ISHALinkpen Join" panose="03050602040000000000" pitchFamily="66" charset="0"/>
                </a:rPr>
                <a:t>Year 1 rep</a:t>
              </a:r>
            </a:p>
            <a:p>
              <a:pPr>
                <a:lnSpc>
                  <a:spcPct val="200000"/>
                </a:lnSpc>
              </a:pPr>
              <a:r>
                <a:rPr lang="en-GB">
                  <a:latin typeface="ISHALinkpen Join" panose="03050602040000000000" pitchFamily="66" charset="0"/>
                  <a:ea typeface="ISHALinkpen Join" panose="03050602040000000000" pitchFamily="66" charset="0"/>
                </a:rPr>
                <a:t>Year 2 rep</a:t>
              </a:r>
            </a:p>
            <a:p>
              <a:pPr>
                <a:lnSpc>
                  <a:spcPct val="200000"/>
                </a:lnSpc>
              </a:pPr>
              <a:r>
                <a:rPr lang="en-GB">
                  <a:latin typeface="ISHALinkpen Join" panose="03050602040000000000" pitchFamily="66" charset="0"/>
                  <a:ea typeface="ISHALinkpen Join" panose="03050602040000000000" pitchFamily="66" charset="0"/>
                </a:rPr>
                <a:t>Year 3 rep</a:t>
              </a:r>
            </a:p>
            <a:p>
              <a:pPr>
                <a:lnSpc>
                  <a:spcPct val="200000"/>
                </a:lnSpc>
              </a:pPr>
              <a:r>
                <a:rPr lang="en-GB">
                  <a:latin typeface="ISHALinkpen Join" panose="03050602040000000000" pitchFamily="66" charset="0"/>
                  <a:ea typeface="ISHALinkpen Join" panose="03050602040000000000" pitchFamily="66" charset="0"/>
                </a:rPr>
                <a:t>Year 4 rep</a:t>
              </a:r>
            </a:p>
            <a:p>
              <a:pPr>
                <a:lnSpc>
                  <a:spcPct val="200000"/>
                </a:lnSpc>
              </a:pPr>
              <a:r>
                <a:rPr lang="en-GB">
                  <a:latin typeface="ISHALinkpen Join" panose="03050602040000000000" pitchFamily="66" charset="0"/>
                  <a:ea typeface="ISHALinkpen Join" panose="03050602040000000000" pitchFamily="66" charset="0"/>
                </a:rPr>
                <a:t>Year 5 rep</a:t>
              </a:r>
            </a:p>
            <a:p>
              <a:pPr>
                <a:lnSpc>
                  <a:spcPct val="200000"/>
                </a:lnSpc>
              </a:pPr>
              <a:r>
                <a:rPr lang="en-GB">
                  <a:latin typeface="ISHALinkpen Join" panose="03050602040000000000" pitchFamily="66" charset="0"/>
                  <a:ea typeface="ISHALinkpen Join" panose="03050602040000000000" pitchFamily="66" charset="0"/>
                </a:rPr>
                <a:t>Year 6 rep</a:t>
              </a:r>
              <a:endParaRPr lang="en-GB" dirty="0">
                <a:latin typeface="ISHALinkpen Join" panose="03050602040000000000" pitchFamily="66" charset="0"/>
                <a:ea typeface="ISHALinkpen Join" panose="03050602040000000000" pitchFamily="66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24CFE96-A004-82EC-92D4-3648DE515C7A}"/>
                </a:ext>
              </a:extLst>
            </p:cNvPr>
            <p:cNvCxnSpPr>
              <a:cxnSpLocks/>
              <a:stCxn id="4" idx="2"/>
            </p:cNvCxnSpPr>
            <p:nvPr/>
          </p:nvCxnSpPr>
          <p:spPr>
            <a:xfrm>
              <a:off x="5607697" y="946284"/>
              <a:ext cx="0" cy="15472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810EB4A-554D-817D-6D55-7C2B2C027906}"/>
                </a:ext>
              </a:extLst>
            </p:cNvPr>
            <p:cNvCxnSpPr>
              <a:cxnSpLocks/>
            </p:cNvCxnSpPr>
            <p:nvPr/>
          </p:nvCxnSpPr>
          <p:spPr>
            <a:xfrm>
              <a:off x="1091682" y="1101012"/>
              <a:ext cx="8873412" cy="1866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16D39C5-B797-96C5-40C6-500F329224D1}"/>
                </a:ext>
              </a:extLst>
            </p:cNvPr>
            <p:cNvCxnSpPr/>
            <p:nvPr/>
          </p:nvCxnSpPr>
          <p:spPr>
            <a:xfrm flipH="1">
              <a:off x="1091682" y="1109170"/>
              <a:ext cx="1" cy="33046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A0A9CEB-A278-6FC7-5C68-5923487A241A}"/>
                </a:ext>
              </a:extLst>
            </p:cNvPr>
            <p:cNvCxnSpPr/>
            <p:nvPr/>
          </p:nvCxnSpPr>
          <p:spPr>
            <a:xfrm flipH="1">
              <a:off x="4119854" y="1101012"/>
              <a:ext cx="1" cy="33046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DB11BDF-E053-F98D-9D2C-29B3E918C964}"/>
                </a:ext>
              </a:extLst>
            </p:cNvPr>
            <p:cNvCxnSpPr/>
            <p:nvPr/>
          </p:nvCxnSpPr>
          <p:spPr>
            <a:xfrm flipH="1">
              <a:off x="7127810" y="1109170"/>
              <a:ext cx="1" cy="33046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2F0E5AD-8F21-B3F4-5C25-0A70EA18C22B}"/>
                </a:ext>
              </a:extLst>
            </p:cNvPr>
            <p:cNvCxnSpPr/>
            <p:nvPr/>
          </p:nvCxnSpPr>
          <p:spPr>
            <a:xfrm flipH="1">
              <a:off x="9965094" y="1109170"/>
              <a:ext cx="1" cy="33046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DA4A963-7987-1770-78BB-B5042475230C}"/>
                </a:ext>
              </a:extLst>
            </p:cNvPr>
            <p:cNvCxnSpPr/>
            <p:nvPr/>
          </p:nvCxnSpPr>
          <p:spPr>
            <a:xfrm flipH="1">
              <a:off x="1071853" y="1796917"/>
              <a:ext cx="1" cy="33046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796FC57-9497-C23F-F60B-7FDB7339F5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19853" y="1755500"/>
              <a:ext cx="1" cy="33046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1EC4B13-EA41-F277-6F1F-C23E0B813760}"/>
                </a:ext>
              </a:extLst>
            </p:cNvPr>
            <p:cNvCxnSpPr/>
            <p:nvPr/>
          </p:nvCxnSpPr>
          <p:spPr>
            <a:xfrm flipH="1">
              <a:off x="7127809" y="1779810"/>
              <a:ext cx="1" cy="33046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AED7498-1237-D3B7-D9E2-CDC6A4212F29}"/>
                </a:ext>
              </a:extLst>
            </p:cNvPr>
            <p:cNvCxnSpPr/>
            <p:nvPr/>
          </p:nvCxnSpPr>
          <p:spPr>
            <a:xfrm flipH="1">
              <a:off x="9965094" y="1777864"/>
              <a:ext cx="1" cy="33046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D54747-4BCA-3A77-3BD9-51AC5538F838}"/>
                </a:ext>
              </a:extLst>
            </p:cNvPr>
            <p:cNvSpPr txBox="1"/>
            <p:nvPr/>
          </p:nvSpPr>
          <p:spPr>
            <a:xfrm>
              <a:off x="6038462" y="1304252"/>
              <a:ext cx="1992086" cy="646331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ISHALinkpen Join" panose="03050602040000000000" pitchFamily="66" charset="0"/>
                  <a:ea typeface="ISHALinkpen Join" panose="03050602040000000000" pitchFamily="66" charset="0"/>
                </a:rPr>
                <a:t>LEEDS</a:t>
              </a:r>
            </a:p>
            <a:p>
              <a:pPr algn="ctr"/>
              <a:r>
                <a:rPr lang="en-GB" dirty="0">
                  <a:latin typeface="ISHALinkpen Join" panose="03050602040000000000" pitchFamily="66" charset="0"/>
                  <a:ea typeface="ISHALinkpen Join" panose="03050602040000000000" pitchFamily="66" charset="0"/>
                </a:rPr>
                <a:t>Mr Adekoya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E294BF1-7465-2DF8-DEAE-8C9FD8368058}"/>
                </a:ext>
              </a:extLst>
            </p:cNvPr>
            <p:cNvSpPr txBox="1"/>
            <p:nvPr/>
          </p:nvSpPr>
          <p:spPr>
            <a:xfrm>
              <a:off x="8787883" y="1304252"/>
              <a:ext cx="1992086" cy="64633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ISHALinkpen Join" panose="03050602040000000000" pitchFamily="66" charset="0"/>
                  <a:ea typeface="ISHALinkpen Join" panose="03050602040000000000" pitchFamily="66" charset="0"/>
                </a:rPr>
                <a:t>DOVER</a:t>
              </a:r>
            </a:p>
            <a:p>
              <a:pPr algn="ctr"/>
              <a:r>
                <a:rPr lang="en-GB" dirty="0">
                  <a:latin typeface="ISHALinkpen Join" panose="03050602040000000000" pitchFamily="66" charset="0"/>
                  <a:ea typeface="ISHALinkpen Join" panose="03050602040000000000" pitchFamily="66" charset="0"/>
                </a:rPr>
                <a:t>Mrs Franks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6FBF4FD-8D77-85BB-C245-494AADBD8442}"/>
                </a:ext>
              </a:extLst>
            </p:cNvPr>
            <p:cNvSpPr txBox="1"/>
            <p:nvPr/>
          </p:nvSpPr>
          <p:spPr>
            <a:xfrm>
              <a:off x="295083" y="1274401"/>
              <a:ext cx="1992086" cy="64633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ISHALinkpen Join" panose="03050602040000000000" pitchFamily="66" charset="0"/>
                  <a:ea typeface="ISHALinkpen Join" panose="03050602040000000000" pitchFamily="66" charset="0"/>
                </a:rPr>
                <a:t>HEVER</a:t>
              </a:r>
            </a:p>
            <a:p>
              <a:pPr algn="ctr"/>
              <a:r>
                <a:rPr lang="en-GB" dirty="0">
                  <a:latin typeface="ISHALinkpen Join" panose="03050602040000000000" pitchFamily="66" charset="0"/>
                  <a:ea typeface="ISHALinkpen Join" panose="03050602040000000000" pitchFamily="66" charset="0"/>
                </a:rPr>
                <a:t>Miss Shergill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49580C-B266-C24B-8300-406CD2306234}"/>
                </a:ext>
              </a:extLst>
            </p:cNvPr>
            <p:cNvSpPr txBox="1"/>
            <p:nvPr/>
          </p:nvSpPr>
          <p:spPr>
            <a:xfrm>
              <a:off x="3172407" y="1300359"/>
              <a:ext cx="1992086" cy="64633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ISHALinkpen Join" panose="03050602040000000000" pitchFamily="66" charset="0"/>
                  <a:ea typeface="ISHALinkpen Join" panose="03050602040000000000" pitchFamily="66" charset="0"/>
                </a:rPr>
                <a:t>ROCHESTER</a:t>
              </a:r>
            </a:p>
            <a:p>
              <a:pPr algn="ctr"/>
              <a:r>
                <a:rPr lang="en-GB" dirty="0">
                  <a:latin typeface="ISHALinkpen Join" panose="03050602040000000000" pitchFamily="66" charset="0"/>
                  <a:ea typeface="ISHALinkpen Join" panose="03050602040000000000" pitchFamily="66" charset="0"/>
                </a:rPr>
                <a:t>Mrs Moss</a:t>
              </a:r>
            </a:p>
          </p:txBody>
        </p:sp>
        <p:pic>
          <p:nvPicPr>
            <p:cNvPr id="7" name="Picture 6" descr="See the source image">
              <a:extLst>
                <a:ext uri="{FF2B5EF4-FFF2-40B4-BE49-F238E27FC236}">
                  <a16:creationId xmlns:a16="http://schemas.microsoft.com/office/drawing/2014/main" id="{E07FE1BC-52AC-F244-D1C0-459459E28B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76138"/>
            <a:stretch/>
          </p:blipFill>
          <p:spPr bwMode="auto">
            <a:xfrm>
              <a:off x="2713358" y="69984"/>
              <a:ext cx="942975" cy="876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15" descr="See the source image">
              <a:extLst>
                <a:ext uri="{FF2B5EF4-FFF2-40B4-BE49-F238E27FC236}">
                  <a16:creationId xmlns:a16="http://schemas.microsoft.com/office/drawing/2014/main" id="{05AE74D9-AA66-BF17-D6CF-5C3F593CBA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76138"/>
            <a:stretch/>
          </p:blipFill>
          <p:spPr bwMode="auto">
            <a:xfrm>
              <a:off x="7559060" y="40133"/>
              <a:ext cx="942975" cy="8763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856626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8C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F92E8-36E1-335E-6401-E3D0497DC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74295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GB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How can you get involved?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A39C6-9125-3B8F-F781-C0585838F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287" y="2160589"/>
            <a:ext cx="2934714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1) collect an application form from your class teacher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BB1888-503F-2254-A978-1F645D173D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68" r="10669" b="1"/>
          <a:stretch/>
        </p:blipFill>
        <p:spPr>
          <a:xfrm>
            <a:off x="677334" y="2159331"/>
            <a:ext cx="5423429" cy="3882362"/>
          </a:xfrm>
          <a:prstGeom prst="rect">
            <a:avLst/>
          </a:prstGeom>
        </p:spPr>
      </p:pic>
      <p:pic>
        <p:nvPicPr>
          <p:cNvPr id="4" name="Picture 3" descr="See the source image">
            <a:extLst>
              <a:ext uri="{FF2B5EF4-FFF2-40B4-BE49-F238E27FC236}">
                <a16:creationId xmlns:a16="http://schemas.microsoft.com/office/drawing/2014/main" id="{7B92FDAC-DE75-A6E2-7A70-E2A5074AB5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" r="76138"/>
          <a:stretch/>
        </p:blipFill>
        <p:spPr bwMode="auto">
          <a:xfrm>
            <a:off x="0" y="0"/>
            <a:ext cx="942975" cy="876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201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8C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6754834F-1E68-0B45-8B36-6F0C242370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" r="2" b="2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BCCC1D-8C07-1FAE-D123-AD810869D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487" y="683551"/>
            <a:ext cx="3851123" cy="132080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How can you get involved?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A5E25-62E6-E7B3-453A-7250CEA6B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2) Complete the application form and give it to Mrs Riley</a:t>
            </a:r>
          </a:p>
        </p:txBody>
      </p:sp>
      <p:pic>
        <p:nvPicPr>
          <p:cNvPr id="4" name="Picture 3" descr="See the source image">
            <a:extLst>
              <a:ext uri="{FF2B5EF4-FFF2-40B4-BE49-F238E27FC236}">
                <a16:creationId xmlns:a16="http://schemas.microsoft.com/office/drawing/2014/main" id="{1CD787E5-D771-ADD8-0D8E-8CCB29090A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" r="76138"/>
          <a:stretch/>
        </p:blipFill>
        <p:spPr bwMode="auto">
          <a:xfrm>
            <a:off x="0" y="0"/>
            <a:ext cx="942975" cy="876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1037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8C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E1EA7-C455-C76F-5126-EECEF5C22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How can you get involved?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E9876-CBB3-247D-52B8-F2D026DBA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ISHALinkpen Join" panose="03050602040000000000" pitchFamily="66" charset="0"/>
                <a:ea typeface="ISHALinkpen Join" panose="03050602040000000000" pitchFamily="66" charset="0"/>
              </a:rPr>
              <a:t>3) Speak to your friends and peers to tell them why you would be a good representative – they will be voting for the representatives.  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1A0A9B8E-95DE-6D29-F568-31AE411042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7" r="22990" b="2"/>
          <a:stretch/>
        </p:blipFill>
        <p:spPr bwMode="auto"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See the source image">
            <a:extLst>
              <a:ext uri="{FF2B5EF4-FFF2-40B4-BE49-F238E27FC236}">
                <a16:creationId xmlns:a16="http://schemas.microsoft.com/office/drawing/2014/main" id="{2C3C77DC-586D-5E84-682E-5ABA6A85AA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" r="76138"/>
          <a:stretch/>
        </p:blipFill>
        <p:spPr bwMode="auto">
          <a:xfrm>
            <a:off x="0" y="0"/>
            <a:ext cx="942975" cy="876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2052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Words>369</Words>
  <Application>Microsoft Office PowerPoint</Application>
  <PresentationFormat>Widescreen</PresentationFormat>
  <Paragraphs>63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ISHALinkpen Join</vt:lpstr>
      <vt:lpstr>Office Theme</vt:lpstr>
      <vt:lpstr>School Council</vt:lpstr>
      <vt:lpstr>What is the School Council for?</vt:lpstr>
      <vt:lpstr>What is required to be in the school council?</vt:lpstr>
      <vt:lpstr>PowerPoint Presentation</vt:lpstr>
      <vt:lpstr>How will our school council look?</vt:lpstr>
      <vt:lpstr>PowerPoint Presentation</vt:lpstr>
      <vt:lpstr>How can you get involved?</vt:lpstr>
      <vt:lpstr>How can you get involved?</vt:lpstr>
      <vt:lpstr>How can you get involved?</vt:lpstr>
      <vt:lpstr>When do you need to apply by?</vt:lpstr>
      <vt:lpstr>When will we vote?</vt:lpstr>
      <vt:lpstr>The School Council will be announced on Monday 31st October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Council</dc:title>
  <dc:creator>Chloe Riley</dc:creator>
  <cp:lastModifiedBy>Chloe Riley</cp:lastModifiedBy>
  <cp:revision>5</cp:revision>
  <dcterms:created xsi:type="dcterms:W3CDTF">2022-10-02T10:59:06Z</dcterms:created>
  <dcterms:modified xsi:type="dcterms:W3CDTF">2022-10-04T21:30:58Z</dcterms:modified>
</cp:coreProperties>
</file>