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7" r:id="rId3"/>
    <p:sldId id="273" r:id="rId4"/>
    <p:sldId id="274" r:id="rId5"/>
    <p:sldId id="275" r:id="rId6"/>
    <p:sldId id="276" r:id="rId7"/>
    <p:sldId id="272" r:id="rId8"/>
    <p:sldId id="265" r:id="rId9"/>
    <p:sldId id="266" r:id="rId10"/>
    <p:sldId id="271"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A19DE-9423-44DC-9331-EE36D5B96240}" v="16" dt="2024-09-30T11:12:19.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ie Benfield" userId="8e9ea7b5-588e-416f-8b40-4bb84b9409cf" providerId="ADAL" clId="{CEFA19DE-9423-44DC-9331-EE36D5B96240}"/>
    <pc:docChg chg="undo redo custSel addSld delSld modSld sldOrd">
      <pc:chgData name="Hollie Benfield" userId="8e9ea7b5-588e-416f-8b40-4bb84b9409cf" providerId="ADAL" clId="{CEFA19DE-9423-44DC-9331-EE36D5B96240}" dt="2024-09-30T11:16:56.499" v="746" actId="1076"/>
      <pc:docMkLst>
        <pc:docMk/>
      </pc:docMkLst>
      <pc:sldChg chg="del">
        <pc:chgData name="Hollie Benfield" userId="8e9ea7b5-588e-416f-8b40-4bb84b9409cf" providerId="ADAL" clId="{CEFA19DE-9423-44DC-9331-EE36D5B96240}" dt="2024-09-30T10:51:24.525" v="107" actId="47"/>
        <pc:sldMkLst>
          <pc:docMk/>
          <pc:sldMk cId="3925931487" sldId="263"/>
        </pc:sldMkLst>
      </pc:sldChg>
      <pc:sldChg chg="addSp delSp modSp mod ord">
        <pc:chgData name="Hollie Benfield" userId="8e9ea7b5-588e-416f-8b40-4bb84b9409cf" providerId="ADAL" clId="{CEFA19DE-9423-44DC-9331-EE36D5B96240}" dt="2024-09-30T10:54:42.204" v="280" actId="1076"/>
        <pc:sldMkLst>
          <pc:docMk/>
          <pc:sldMk cId="1371017493" sldId="265"/>
        </pc:sldMkLst>
        <pc:spChg chg="del">
          <ac:chgData name="Hollie Benfield" userId="8e9ea7b5-588e-416f-8b40-4bb84b9409cf" providerId="ADAL" clId="{CEFA19DE-9423-44DC-9331-EE36D5B96240}" dt="2024-09-30T10:53:26.148" v="250" actId="478"/>
          <ac:spMkLst>
            <pc:docMk/>
            <pc:sldMk cId="1371017493" sldId="265"/>
            <ac:spMk id="5" creationId="{2BF90098-C2F8-B3B6-277F-52E519BA990C}"/>
          </ac:spMkLst>
        </pc:spChg>
        <pc:spChg chg="mod">
          <ac:chgData name="Hollie Benfield" userId="8e9ea7b5-588e-416f-8b40-4bb84b9409cf" providerId="ADAL" clId="{CEFA19DE-9423-44DC-9331-EE36D5B96240}" dt="2024-09-30T10:54:40.225" v="279" actId="20577"/>
          <ac:spMkLst>
            <pc:docMk/>
            <pc:sldMk cId="1371017493" sldId="265"/>
            <ac:spMk id="111" creationId="{00000000-0000-0000-0000-000000000000}"/>
          </ac:spMkLst>
        </pc:spChg>
        <pc:picChg chg="add mod">
          <ac:chgData name="Hollie Benfield" userId="8e9ea7b5-588e-416f-8b40-4bb84b9409cf" providerId="ADAL" clId="{CEFA19DE-9423-44DC-9331-EE36D5B96240}" dt="2024-09-30T10:54:42.204" v="280" actId="1076"/>
          <ac:picMkLst>
            <pc:docMk/>
            <pc:sldMk cId="1371017493" sldId="265"/>
            <ac:picMk id="6" creationId="{CD8A39F4-D283-354D-2721-EF1FDDAFFC8F}"/>
          </ac:picMkLst>
        </pc:picChg>
        <pc:picChg chg="del">
          <ac:chgData name="Hollie Benfield" userId="8e9ea7b5-588e-416f-8b40-4bb84b9409cf" providerId="ADAL" clId="{CEFA19DE-9423-44DC-9331-EE36D5B96240}" dt="2024-09-30T10:53:22.444" v="248" actId="478"/>
          <ac:picMkLst>
            <pc:docMk/>
            <pc:sldMk cId="1371017493" sldId="265"/>
            <ac:picMk id="2054" creationId="{C2158FEF-4FC5-6B17-9191-26F977A907E6}"/>
          </ac:picMkLst>
        </pc:picChg>
        <pc:picChg chg="del">
          <ac:chgData name="Hollie Benfield" userId="8e9ea7b5-588e-416f-8b40-4bb84b9409cf" providerId="ADAL" clId="{CEFA19DE-9423-44DC-9331-EE36D5B96240}" dt="2024-09-30T10:53:21.648" v="247" actId="478"/>
          <ac:picMkLst>
            <pc:docMk/>
            <pc:sldMk cId="1371017493" sldId="265"/>
            <ac:picMk id="2056" creationId="{A98ABA1E-9EB9-6ABA-4199-A7DBD237D116}"/>
          </ac:picMkLst>
        </pc:picChg>
        <pc:picChg chg="del">
          <ac:chgData name="Hollie Benfield" userId="8e9ea7b5-588e-416f-8b40-4bb84b9409cf" providerId="ADAL" clId="{CEFA19DE-9423-44DC-9331-EE36D5B96240}" dt="2024-09-30T10:53:23.573" v="249" actId="478"/>
          <ac:picMkLst>
            <pc:docMk/>
            <pc:sldMk cId="1371017493" sldId="265"/>
            <ac:picMk id="2058" creationId="{7E38D1F9-377F-E9EC-EBBE-167DD1DF0B3E}"/>
          </ac:picMkLst>
        </pc:picChg>
      </pc:sldChg>
      <pc:sldChg chg="addSp delSp modSp mod ord">
        <pc:chgData name="Hollie Benfield" userId="8e9ea7b5-588e-416f-8b40-4bb84b9409cf" providerId="ADAL" clId="{CEFA19DE-9423-44DC-9331-EE36D5B96240}" dt="2024-09-30T11:09:21.473" v="717" actId="1076"/>
        <pc:sldMkLst>
          <pc:docMk/>
          <pc:sldMk cId="263366557" sldId="266"/>
        </pc:sldMkLst>
        <pc:spChg chg="del">
          <ac:chgData name="Hollie Benfield" userId="8e9ea7b5-588e-416f-8b40-4bb84b9409cf" providerId="ADAL" clId="{CEFA19DE-9423-44DC-9331-EE36D5B96240}" dt="2024-09-30T10:55:17.836" v="303" actId="478"/>
          <ac:spMkLst>
            <pc:docMk/>
            <pc:sldMk cId="263366557" sldId="266"/>
            <ac:spMk id="6" creationId="{0F5B708B-BF7C-C0BC-8EEC-A8C32492E018}"/>
          </ac:spMkLst>
        </pc:spChg>
        <pc:spChg chg="mod">
          <ac:chgData name="Hollie Benfield" userId="8e9ea7b5-588e-416f-8b40-4bb84b9409cf" providerId="ADAL" clId="{CEFA19DE-9423-44DC-9331-EE36D5B96240}" dt="2024-09-30T10:55:14.640" v="302" actId="20577"/>
          <ac:spMkLst>
            <pc:docMk/>
            <pc:sldMk cId="263366557" sldId="266"/>
            <ac:spMk id="111" creationId="{00000000-0000-0000-0000-000000000000}"/>
          </ac:spMkLst>
        </pc:spChg>
        <pc:picChg chg="add mod">
          <ac:chgData name="Hollie Benfield" userId="8e9ea7b5-588e-416f-8b40-4bb84b9409cf" providerId="ADAL" clId="{CEFA19DE-9423-44DC-9331-EE36D5B96240}" dt="2024-09-30T11:09:21.473" v="717" actId="1076"/>
          <ac:picMkLst>
            <pc:docMk/>
            <pc:sldMk cId="263366557" sldId="266"/>
            <ac:picMk id="5" creationId="{C10AE597-ACF5-97B8-4B1A-1BCECD693D44}"/>
          </ac:picMkLst>
        </pc:picChg>
        <pc:picChg chg="add del mod modCrop">
          <ac:chgData name="Hollie Benfield" userId="8e9ea7b5-588e-416f-8b40-4bb84b9409cf" providerId="ADAL" clId="{CEFA19DE-9423-44DC-9331-EE36D5B96240}" dt="2024-09-30T11:09:19.151" v="716" actId="478"/>
          <ac:picMkLst>
            <pc:docMk/>
            <pc:sldMk cId="263366557" sldId="266"/>
            <ac:picMk id="8" creationId="{D3628585-C7A1-3401-5450-7499E4237344}"/>
          </ac:picMkLst>
        </pc:picChg>
        <pc:picChg chg="del">
          <ac:chgData name="Hollie Benfield" userId="8e9ea7b5-588e-416f-8b40-4bb84b9409cf" providerId="ADAL" clId="{CEFA19DE-9423-44DC-9331-EE36D5B96240}" dt="2024-09-30T10:55:20.237" v="306" actId="478"/>
          <ac:picMkLst>
            <pc:docMk/>
            <pc:sldMk cId="263366557" sldId="266"/>
            <ac:picMk id="3074" creationId="{89B02BCC-4576-9630-BD09-40441B27095D}"/>
          </ac:picMkLst>
        </pc:picChg>
        <pc:picChg chg="del">
          <ac:chgData name="Hollie Benfield" userId="8e9ea7b5-588e-416f-8b40-4bb84b9409cf" providerId="ADAL" clId="{CEFA19DE-9423-44DC-9331-EE36D5B96240}" dt="2024-09-30T10:55:18.448" v="304" actId="478"/>
          <ac:picMkLst>
            <pc:docMk/>
            <pc:sldMk cId="263366557" sldId="266"/>
            <ac:picMk id="3076" creationId="{D1AF113A-8D95-8B6A-A109-A8AFADD9CFA3}"/>
          </ac:picMkLst>
        </pc:picChg>
        <pc:picChg chg="del">
          <ac:chgData name="Hollie Benfield" userId="8e9ea7b5-588e-416f-8b40-4bb84b9409cf" providerId="ADAL" clId="{CEFA19DE-9423-44DC-9331-EE36D5B96240}" dt="2024-09-30T10:55:19.252" v="305" actId="478"/>
          <ac:picMkLst>
            <pc:docMk/>
            <pc:sldMk cId="263366557" sldId="266"/>
            <ac:picMk id="3078" creationId="{77CE7ACC-0A9C-7310-3B2A-E8D61FC62E50}"/>
          </ac:picMkLst>
        </pc:picChg>
      </pc:sldChg>
      <pc:sldChg chg="delSp modSp mod ord">
        <pc:chgData name="Hollie Benfield" userId="8e9ea7b5-588e-416f-8b40-4bb84b9409cf" providerId="ADAL" clId="{CEFA19DE-9423-44DC-9331-EE36D5B96240}" dt="2024-09-30T11:02:38.763" v="665" actId="20577"/>
        <pc:sldMkLst>
          <pc:docMk/>
          <pc:sldMk cId="2635541762" sldId="267"/>
        </pc:sldMkLst>
        <pc:spChg chg="mod">
          <ac:chgData name="Hollie Benfield" userId="8e9ea7b5-588e-416f-8b40-4bb84b9409cf" providerId="ADAL" clId="{CEFA19DE-9423-44DC-9331-EE36D5B96240}" dt="2024-09-30T11:02:38.763" v="665" actId="20577"/>
          <ac:spMkLst>
            <pc:docMk/>
            <pc:sldMk cId="2635541762" sldId="267"/>
            <ac:spMk id="5" creationId="{49B23C32-D3FF-B83E-4771-6D82C0EDDC9B}"/>
          </ac:spMkLst>
        </pc:spChg>
        <pc:spChg chg="mod">
          <ac:chgData name="Hollie Benfield" userId="8e9ea7b5-588e-416f-8b40-4bb84b9409cf" providerId="ADAL" clId="{CEFA19DE-9423-44DC-9331-EE36D5B96240}" dt="2024-09-30T10:55:58.972" v="339" actId="20577"/>
          <ac:spMkLst>
            <pc:docMk/>
            <pc:sldMk cId="2635541762" sldId="267"/>
            <ac:spMk id="111" creationId="{00000000-0000-0000-0000-000000000000}"/>
          </ac:spMkLst>
        </pc:spChg>
        <pc:picChg chg="del">
          <ac:chgData name="Hollie Benfield" userId="8e9ea7b5-588e-416f-8b40-4bb84b9409cf" providerId="ADAL" clId="{CEFA19DE-9423-44DC-9331-EE36D5B96240}" dt="2024-09-30T10:56:01.577" v="341" actId="478"/>
          <ac:picMkLst>
            <pc:docMk/>
            <pc:sldMk cId="2635541762" sldId="267"/>
            <ac:picMk id="4098" creationId="{C8410EC7-56F4-39EC-0FF1-795A46354EDD}"/>
          </ac:picMkLst>
        </pc:picChg>
        <pc:picChg chg="del">
          <ac:chgData name="Hollie Benfield" userId="8e9ea7b5-588e-416f-8b40-4bb84b9409cf" providerId="ADAL" clId="{CEFA19DE-9423-44DC-9331-EE36D5B96240}" dt="2024-09-30T10:56:00.491" v="340" actId="478"/>
          <ac:picMkLst>
            <pc:docMk/>
            <pc:sldMk cId="2635541762" sldId="267"/>
            <ac:picMk id="4100" creationId="{DAB2DA70-8E65-94B8-4BB5-5558C32AB1E6}"/>
          </ac:picMkLst>
        </pc:picChg>
      </pc:sldChg>
      <pc:sldChg chg="modSp del mod">
        <pc:chgData name="Hollie Benfield" userId="8e9ea7b5-588e-416f-8b40-4bb84b9409cf" providerId="ADAL" clId="{CEFA19DE-9423-44DC-9331-EE36D5B96240}" dt="2024-09-30T11:02:22.502" v="654" actId="47"/>
        <pc:sldMkLst>
          <pc:docMk/>
          <pc:sldMk cId="1811644583" sldId="268"/>
        </pc:sldMkLst>
        <pc:spChg chg="mod">
          <ac:chgData name="Hollie Benfield" userId="8e9ea7b5-588e-416f-8b40-4bb84b9409cf" providerId="ADAL" clId="{CEFA19DE-9423-44DC-9331-EE36D5B96240}" dt="2024-09-30T11:02:20.126" v="653" actId="20577"/>
          <ac:spMkLst>
            <pc:docMk/>
            <pc:sldMk cId="1811644583" sldId="268"/>
            <ac:spMk id="111" creationId="{00000000-0000-0000-0000-000000000000}"/>
          </ac:spMkLst>
        </pc:spChg>
      </pc:sldChg>
      <pc:sldChg chg="del">
        <pc:chgData name="Hollie Benfield" userId="8e9ea7b5-588e-416f-8b40-4bb84b9409cf" providerId="ADAL" clId="{CEFA19DE-9423-44DC-9331-EE36D5B96240}" dt="2024-09-30T11:05:39.308" v="684" actId="47"/>
        <pc:sldMkLst>
          <pc:docMk/>
          <pc:sldMk cId="2224685149" sldId="269"/>
        </pc:sldMkLst>
      </pc:sldChg>
      <pc:sldChg chg="addSp modSp mod">
        <pc:chgData name="Hollie Benfield" userId="8e9ea7b5-588e-416f-8b40-4bb84b9409cf" providerId="ADAL" clId="{CEFA19DE-9423-44DC-9331-EE36D5B96240}" dt="2024-09-30T11:10:06.029" v="730" actId="14100"/>
        <pc:sldMkLst>
          <pc:docMk/>
          <pc:sldMk cId="2891437585" sldId="270"/>
        </pc:sldMkLst>
        <pc:spChg chg="add mod">
          <ac:chgData name="Hollie Benfield" userId="8e9ea7b5-588e-416f-8b40-4bb84b9409cf" providerId="ADAL" clId="{CEFA19DE-9423-44DC-9331-EE36D5B96240}" dt="2024-09-30T11:10:06.029" v="730" actId="14100"/>
          <ac:spMkLst>
            <pc:docMk/>
            <pc:sldMk cId="2891437585" sldId="270"/>
            <ac:spMk id="4" creationId="{5C50BA02-2BD3-B1A7-A7F1-5A2CFA91721D}"/>
          </ac:spMkLst>
        </pc:spChg>
        <pc:spChg chg="mod">
          <ac:chgData name="Hollie Benfield" userId="8e9ea7b5-588e-416f-8b40-4bb84b9409cf" providerId="ADAL" clId="{CEFA19DE-9423-44DC-9331-EE36D5B96240}" dt="2024-09-30T11:05:45.675" v="693" actId="20577"/>
          <ac:spMkLst>
            <pc:docMk/>
            <pc:sldMk cId="2891437585" sldId="270"/>
            <ac:spMk id="111" creationId="{00000000-0000-0000-0000-000000000000}"/>
          </ac:spMkLst>
        </pc:spChg>
      </pc:sldChg>
      <pc:sldChg chg="addSp modSp mod">
        <pc:chgData name="Hollie Benfield" userId="8e9ea7b5-588e-416f-8b40-4bb84b9409cf" providerId="ADAL" clId="{CEFA19DE-9423-44DC-9331-EE36D5B96240}" dt="2024-09-30T10:52:29.183" v="242" actId="1076"/>
        <pc:sldMkLst>
          <pc:docMk/>
          <pc:sldMk cId="3354965946" sldId="271"/>
        </pc:sldMkLst>
        <pc:spChg chg="add mod">
          <ac:chgData name="Hollie Benfield" userId="8e9ea7b5-588e-416f-8b40-4bb84b9409cf" providerId="ADAL" clId="{CEFA19DE-9423-44DC-9331-EE36D5B96240}" dt="2024-09-30T10:52:26.301" v="241" actId="403"/>
          <ac:spMkLst>
            <pc:docMk/>
            <pc:sldMk cId="3354965946" sldId="271"/>
            <ac:spMk id="5" creationId="{AD039A4E-8A5A-4995-251A-1A624BC3D080}"/>
          </ac:spMkLst>
        </pc:spChg>
        <pc:spChg chg="mod">
          <ac:chgData name="Hollie Benfield" userId="8e9ea7b5-588e-416f-8b40-4bb84b9409cf" providerId="ADAL" clId="{CEFA19DE-9423-44DC-9331-EE36D5B96240}" dt="2024-09-30T10:52:29.183" v="242" actId="1076"/>
          <ac:spMkLst>
            <pc:docMk/>
            <pc:sldMk cId="3354965946" sldId="271"/>
            <ac:spMk id="6" creationId="{A830FC0C-AE0B-DA62-F279-E416CB5A746C}"/>
          </ac:spMkLst>
        </pc:spChg>
        <pc:spChg chg="mod">
          <ac:chgData name="Hollie Benfield" userId="8e9ea7b5-588e-416f-8b40-4bb84b9409cf" providerId="ADAL" clId="{CEFA19DE-9423-44DC-9331-EE36D5B96240}" dt="2024-09-30T10:51:33.818" v="130" actId="20577"/>
          <ac:spMkLst>
            <pc:docMk/>
            <pc:sldMk cId="3354965946" sldId="271"/>
            <ac:spMk id="111" creationId="{00000000-0000-0000-0000-000000000000}"/>
          </ac:spMkLst>
        </pc:spChg>
      </pc:sldChg>
      <pc:sldChg chg="addSp delSp modSp mod">
        <pc:chgData name="Hollie Benfield" userId="8e9ea7b5-588e-416f-8b40-4bb84b9409cf" providerId="ADAL" clId="{CEFA19DE-9423-44DC-9331-EE36D5B96240}" dt="2024-09-30T11:12:27.239" v="741" actId="1076"/>
        <pc:sldMkLst>
          <pc:docMk/>
          <pc:sldMk cId="4019969792" sldId="272"/>
        </pc:sldMkLst>
        <pc:spChg chg="mod">
          <ac:chgData name="Hollie Benfield" userId="8e9ea7b5-588e-416f-8b40-4bb84b9409cf" providerId="ADAL" clId="{CEFA19DE-9423-44DC-9331-EE36D5B96240}" dt="2024-09-30T10:48:55.930" v="94" actId="115"/>
          <ac:spMkLst>
            <pc:docMk/>
            <pc:sldMk cId="4019969792" sldId="272"/>
            <ac:spMk id="4" creationId="{4111372B-F5AB-0087-EB15-F6F036BFA8D9}"/>
          </ac:spMkLst>
        </pc:spChg>
        <pc:spChg chg="mod">
          <ac:chgData name="Hollie Benfield" userId="8e9ea7b5-588e-416f-8b40-4bb84b9409cf" providerId="ADAL" clId="{CEFA19DE-9423-44DC-9331-EE36D5B96240}" dt="2024-09-30T11:01:36.228" v="632" actId="20577"/>
          <ac:spMkLst>
            <pc:docMk/>
            <pc:sldMk cId="4019969792" sldId="272"/>
            <ac:spMk id="111" creationId="{00000000-0000-0000-0000-000000000000}"/>
          </ac:spMkLst>
        </pc:spChg>
        <pc:picChg chg="add del mod">
          <ac:chgData name="Hollie Benfield" userId="8e9ea7b5-588e-416f-8b40-4bb84b9409cf" providerId="ADAL" clId="{CEFA19DE-9423-44DC-9331-EE36D5B96240}" dt="2024-09-30T11:11:37.259" v="732" actId="478"/>
          <ac:picMkLst>
            <pc:docMk/>
            <pc:sldMk cId="4019969792" sldId="272"/>
            <ac:picMk id="5" creationId="{542649CF-1632-80E9-05AF-21215699E201}"/>
          </ac:picMkLst>
        </pc:picChg>
        <pc:picChg chg="add del mod">
          <ac:chgData name="Hollie Benfield" userId="8e9ea7b5-588e-416f-8b40-4bb84b9409cf" providerId="ADAL" clId="{CEFA19DE-9423-44DC-9331-EE36D5B96240}" dt="2024-09-30T11:11:46.276" v="734" actId="478"/>
          <ac:picMkLst>
            <pc:docMk/>
            <pc:sldMk cId="4019969792" sldId="272"/>
            <ac:picMk id="6" creationId="{15801221-BD7A-7236-4B79-1F8E12CF700F}"/>
          </ac:picMkLst>
        </pc:picChg>
        <pc:picChg chg="add del mod">
          <ac:chgData name="Hollie Benfield" userId="8e9ea7b5-588e-416f-8b40-4bb84b9409cf" providerId="ADAL" clId="{CEFA19DE-9423-44DC-9331-EE36D5B96240}" dt="2024-09-30T11:12:05.554" v="736" actId="478"/>
          <ac:picMkLst>
            <pc:docMk/>
            <pc:sldMk cId="4019969792" sldId="272"/>
            <ac:picMk id="7" creationId="{6DE5E9C5-616B-3432-8FD9-B3C68260163C}"/>
          </ac:picMkLst>
        </pc:picChg>
        <pc:picChg chg="add mod">
          <ac:chgData name="Hollie Benfield" userId="8e9ea7b5-588e-416f-8b40-4bb84b9409cf" providerId="ADAL" clId="{CEFA19DE-9423-44DC-9331-EE36D5B96240}" dt="2024-09-30T11:12:27.239" v="741" actId="1076"/>
          <ac:picMkLst>
            <pc:docMk/>
            <pc:sldMk cId="4019969792" sldId="272"/>
            <ac:picMk id="9" creationId="{6E970B01-C310-AA72-8C93-43573300709B}"/>
          </ac:picMkLst>
        </pc:picChg>
      </pc:sldChg>
      <pc:sldChg chg="new del">
        <pc:chgData name="Hollie Benfield" userId="8e9ea7b5-588e-416f-8b40-4bb84b9409cf" providerId="ADAL" clId="{CEFA19DE-9423-44DC-9331-EE36D5B96240}" dt="2024-09-30T10:53:12.457" v="244" actId="47"/>
        <pc:sldMkLst>
          <pc:docMk/>
          <pc:sldMk cId="2575179402" sldId="273"/>
        </pc:sldMkLst>
      </pc:sldChg>
      <pc:sldChg chg="modSp add mod">
        <pc:chgData name="Hollie Benfield" userId="8e9ea7b5-588e-416f-8b40-4bb84b9409cf" providerId="ADAL" clId="{CEFA19DE-9423-44DC-9331-EE36D5B96240}" dt="2024-09-30T11:01:31.767" v="630" actId="20577"/>
        <pc:sldMkLst>
          <pc:docMk/>
          <pc:sldMk cId="2904709848" sldId="273"/>
        </pc:sldMkLst>
        <pc:spChg chg="mod">
          <ac:chgData name="Hollie Benfield" userId="8e9ea7b5-588e-416f-8b40-4bb84b9409cf" providerId="ADAL" clId="{CEFA19DE-9423-44DC-9331-EE36D5B96240}" dt="2024-09-30T11:01:31.767" v="630" actId="20577"/>
          <ac:spMkLst>
            <pc:docMk/>
            <pc:sldMk cId="2904709848" sldId="273"/>
            <ac:spMk id="5" creationId="{49B23C32-D3FF-B83E-4771-6D82C0EDDC9B}"/>
          </ac:spMkLst>
        </pc:spChg>
        <pc:spChg chg="mod">
          <ac:chgData name="Hollie Benfield" userId="8e9ea7b5-588e-416f-8b40-4bb84b9409cf" providerId="ADAL" clId="{CEFA19DE-9423-44DC-9331-EE36D5B96240}" dt="2024-09-30T10:58:43.319" v="398" actId="20577"/>
          <ac:spMkLst>
            <pc:docMk/>
            <pc:sldMk cId="2904709848" sldId="273"/>
            <ac:spMk id="111" creationId="{00000000-0000-0000-0000-000000000000}"/>
          </ac:spMkLst>
        </pc:spChg>
      </pc:sldChg>
      <pc:sldChg chg="addSp new mod">
        <pc:chgData name="Hollie Benfield" userId="8e9ea7b5-588e-416f-8b40-4bb84b9409cf" providerId="ADAL" clId="{CEFA19DE-9423-44DC-9331-EE36D5B96240}" dt="2024-09-30T11:08:09.462" v="710" actId="22"/>
        <pc:sldMkLst>
          <pc:docMk/>
          <pc:sldMk cId="3230317116" sldId="274"/>
        </pc:sldMkLst>
        <pc:picChg chg="add">
          <ac:chgData name="Hollie Benfield" userId="8e9ea7b5-588e-416f-8b40-4bb84b9409cf" providerId="ADAL" clId="{CEFA19DE-9423-44DC-9331-EE36D5B96240}" dt="2024-09-30T11:08:09.462" v="710" actId="22"/>
          <ac:picMkLst>
            <pc:docMk/>
            <pc:sldMk cId="3230317116" sldId="274"/>
            <ac:picMk id="3" creationId="{0A61B99F-64E9-49F1-C0F9-6A5BB390646E}"/>
          </ac:picMkLst>
        </pc:picChg>
      </pc:sldChg>
      <pc:sldChg chg="addSp modSp new mod">
        <pc:chgData name="Hollie Benfield" userId="8e9ea7b5-588e-416f-8b40-4bb84b9409cf" providerId="ADAL" clId="{CEFA19DE-9423-44DC-9331-EE36D5B96240}" dt="2024-09-30T11:09:55.080" v="725" actId="1076"/>
        <pc:sldMkLst>
          <pc:docMk/>
          <pc:sldMk cId="1603918238" sldId="275"/>
        </pc:sldMkLst>
        <pc:picChg chg="add mod">
          <ac:chgData name="Hollie Benfield" userId="8e9ea7b5-588e-416f-8b40-4bb84b9409cf" providerId="ADAL" clId="{CEFA19DE-9423-44DC-9331-EE36D5B96240}" dt="2024-09-30T11:09:15.881" v="715" actId="1076"/>
          <ac:picMkLst>
            <pc:docMk/>
            <pc:sldMk cId="1603918238" sldId="275"/>
            <ac:picMk id="3" creationId="{9279A4E9-3DF4-FC93-00FB-C7DA236E5A83}"/>
          </ac:picMkLst>
        </pc:picChg>
        <pc:picChg chg="add mod modCrop">
          <ac:chgData name="Hollie Benfield" userId="8e9ea7b5-588e-416f-8b40-4bb84b9409cf" providerId="ADAL" clId="{CEFA19DE-9423-44DC-9331-EE36D5B96240}" dt="2024-09-30T11:09:55.080" v="725" actId="1076"/>
          <ac:picMkLst>
            <pc:docMk/>
            <pc:sldMk cId="1603918238" sldId="275"/>
            <ac:picMk id="4" creationId="{EEFBDD34-93FF-D81F-60B3-C6CCCC3637BA}"/>
          </ac:picMkLst>
        </pc:picChg>
      </pc:sldChg>
      <pc:sldChg chg="addSp modSp new mod">
        <pc:chgData name="Hollie Benfield" userId="8e9ea7b5-588e-416f-8b40-4bb84b9409cf" providerId="ADAL" clId="{CEFA19DE-9423-44DC-9331-EE36D5B96240}" dt="2024-09-30T11:16:56.499" v="746" actId="1076"/>
        <pc:sldMkLst>
          <pc:docMk/>
          <pc:sldMk cId="117548320" sldId="276"/>
        </pc:sldMkLst>
        <pc:picChg chg="add mod">
          <ac:chgData name="Hollie Benfield" userId="8e9ea7b5-588e-416f-8b40-4bb84b9409cf" providerId="ADAL" clId="{CEFA19DE-9423-44DC-9331-EE36D5B96240}" dt="2024-09-30T11:16:56.499" v="746" actId="1076"/>
          <ac:picMkLst>
            <pc:docMk/>
            <pc:sldMk cId="117548320" sldId="276"/>
            <ac:picMk id="3" creationId="{DDE7DBD4-D101-8596-4227-27AE745C3C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4C921-05CD-48FA-B431-FFEA560DF898}" type="datetimeFigureOut">
              <a:rPr lang="en-GB" smtClean="0"/>
              <a:t>30/09/2024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64663-EA42-44AF-B3BD-5EA180A056ED}" type="slidenum">
              <a:rPr lang="en-GB" smtClean="0"/>
              <a:t>‹#›</a:t>
            </a:fld>
            <a:endParaRPr lang="en-GB"/>
          </a:p>
        </p:txBody>
      </p:sp>
    </p:spTree>
    <p:extLst>
      <p:ext uri="{BB962C8B-B14F-4D97-AF65-F5344CB8AC3E}">
        <p14:creationId xmlns:p14="http://schemas.microsoft.com/office/powerpoint/2010/main" val="218703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2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99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60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60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9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69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3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1AF7-8014-3F46-40C7-678F9C69C1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AAFA920-9217-5E1B-7D4E-F63584E9E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C00EE9-D06E-CF0B-05F5-17096AE3FC8D}"/>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E9228947-BB08-F583-B357-0B5D63119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60CC5-EEDA-613A-08BB-45F2EBF6B001}"/>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51979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8215-560A-3EAC-2B1A-6083103CF8C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FE4CFB5-C759-F773-DD93-FD7AE112EC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EAAC74-216E-292D-AF91-2941CFBEBF71}"/>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27D50A47-E6AB-8F5E-2D90-443BA146D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B17E71-3D9C-C7B1-160E-268EDC41BB6C}"/>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408890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782C5-37B6-2C4C-0D0E-AB3BAF99239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65BFD7B-FCE7-0700-768C-DA1B54EDA5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42433C-72FF-8DA5-13B3-45648786C616}"/>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884552E8-4484-8864-1477-EC0D16A6D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BAA836-5AE2-9717-9052-0B75A58B9164}"/>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39055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8FE5-B18C-838F-F503-179C5928B72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37F2A7-D62A-EFFC-DC15-BF61382E6B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277B41-2938-1BA9-40DF-EF4E16675F09}"/>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7293FABD-115E-832C-8504-CAD367482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B029F-B0A7-0EB1-9429-3F20C14D5A96}"/>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341109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0702-EF2B-FC08-3AAB-2C47BAA6B5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45EB-5414-65E8-BF41-2124E102F2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87CFF8-C9E6-F227-5FBE-8CEC7031CF38}"/>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AB23D907-131A-B1F8-94DB-B594B8899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03A00-AFF1-7868-7ECA-8995D872C678}"/>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137842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ACF1-0F0B-10D3-82DE-5E0F8F40387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049453-E482-6A1C-A600-DD2CF50F34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0B81B8-54A9-0573-7818-0DFB57363E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3A4D470-D069-6D15-4529-9B7255C2D375}"/>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6" name="Footer Placeholder 5">
            <a:extLst>
              <a:ext uri="{FF2B5EF4-FFF2-40B4-BE49-F238E27FC236}">
                <a16:creationId xmlns:a16="http://schemas.microsoft.com/office/drawing/2014/main" id="{9DB17572-1984-967F-253A-300FEA4262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D9D875-D39A-4393-D51E-B7A07DB56934}"/>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267842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B5EA-C7AA-777A-9ECC-67050DAD59E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807CF40-F56A-095E-123B-608C983F5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1916C-D69D-85F1-F02D-429C640835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CBD92CD-6F09-EFC0-F6BE-C451C9C04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597958-9C06-3FE2-487D-227E16F460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3B03057-4464-1DB5-26C7-10BE79EB23D8}"/>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8" name="Footer Placeholder 7">
            <a:extLst>
              <a:ext uri="{FF2B5EF4-FFF2-40B4-BE49-F238E27FC236}">
                <a16:creationId xmlns:a16="http://schemas.microsoft.com/office/drawing/2014/main" id="{D54DAF87-8B71-194D-01CA-3256F2DB00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4196B5-3032-40F2-C4BA-87B34632EC80}"/>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67903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CFA3-73B8-9F6B-0EFA-41CBB1A8564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FF13EBA-3AA4-D462-AB4C-606DF45ABF0E}"/>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4" name="Footer Placeholder 3">
            <a:extLst>
              <a:ext uri="{FF2B5EF4-FFF2-40B4-BE49-F238E27FC236}">
                <a16:creationId xmlns:a16="http://schemas.microsoft.com/office/drawing/2014/main" id="{EB8F89D2-C15A-4295-BFE0-4334828D24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5435C6-C08D-60EB-E4DC-D1CF4BCAC39D}"/>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58649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C5A2-F0CE-4B7E-484F-D0E6AA7BCC84}"/>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3" name="Footer Placeholder 2">
            <a:extLst>
              <a:ext uri="{FF2B5EF4-FFF2-40B4-BE49-F238E27FC236}">
                <a16:creationId xmlns:a16="http://schemas.microsoft.com/office/drawing/2014/main" id="{AF2F5F58-553C-6A6B-4C04-F874C9F784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A30DE8-0C8E-9AD5-8456-7D2A95038090}"/>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126903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EE9A-5E82-F78E-2451-B4D2DBDE50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52DAA2F-F7DA-8401-D274-54A2C8B5A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9AB5660-4025-A3E0-5BA2-DF0F0E55C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24A5BF-3D68-92BA-739E-91C4ABC8063D}"/>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6" name="Footer Placeholder 5">
            <a:extLst>
              <a:ext uri="{FF2B5EF4-FFF2-40B4-BE49-F238E27FC236}">
                <a16:creationId xmlns:a16="http://schemas.microsoft.com/office/drawing/2014/main" id="{09B63966-3177-5363-6965-FB679DBD34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E76CF-8BD4-94C1-124A-7F266FC89D4B}"/>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107961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B1BF-D520-440B-633D-51F400461E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44ECD44-2E52-9E1A-8485-38AC27352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5E8064-AF06-88BD-CC50-4F8B248A0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307319-C8CF-36C6-F591-2E54966A5E88}"/>
              </a:ext>
            </a:extLst>
          </p:cNvPr>
          <p:cNvSpPr>
            <a:spLocks noGrp="1"/>
          </p:cNvSpPr>
          <p:nvPr>
            <p:ph type="dt" sz="half" idx="10"/>
          </p:nvPr>
        </p:nvSpPr>
        <p:spPr/>
        <p:txBody>
          <a:bodyPr/>
          <a:lstStyle/>
          <a:p>
            <a:fld id="{73F6BD68-2BFD-401E-931E-895B7C902DB7}" type="datetimeFigureOut">
              <a:rPr lang="en-GB" smtClean="0"/>
              <a:t>30/09/2024</a:t>
            </a:fld>
            <a:endParaRPr lang="en-GB"/>
          </a:p>
        </p:txBody>
      </p:sp>
      <p:sp>
        <p:nvSpPr>
          <p:cNvPr id="6" name="Footer Placeholder 5">
            <a:extLst>
              <a:ext uri="{FF2B5EF4-FFF2-40B4-BE49-F238E27FC236}">
                <a16:creationId xmlns:a16="http://schemas.microsoft.com/office/drawing/2014/main" id="{D7F4A039-32D4-7E58-FF3E-4E721A209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D9D2D-F0DA-B2A6-BAB4-4926B8C314C2}"/>
              </a:ext>
            </a:extLst>
          </p:cNvPr>
          <p:cNvSpPr>
            <a:spLocks noGrp="1"/>
          </p:cNvSpPr>
          <p:nvPr>
            <p:ph type="sldNum" sz="quarter" idx="12"/>
          </p:nvPr>
        </p:nvSpPr>
        <p:spPr/>
        <p:txBody>
          <a:bodyPr/>
          <a:lstStyle/>
          <a:p>
            <a:fld id="{2AA3B326-594A-45A5-986A-161A91455B5F}" type="slidenum">
              <a:rPr lang="en-GB" smtClean="0"/>
              <a:t>‹#›</a:t>
            </a:fld>
            <a:endParaRPr lang="en-GB"/>
          </a:p>
        </p:txBody>
      </p:sp>
    </p:spTree>
    <p:extLst>
      <p:ext uri="{BB962C8B-B14F-4D97-AF65-F5344CB8AC3E}">
        <p14:creationId xmlns:p14="http://schemas.microsoft.com/office/powerpoint/2010/main" val="574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8AFB0-DA41-4C4E-48A8-D475F7119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4CF30C-D3C1-2D21-CCC2-7664F27DC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323423-36D9-2852-90AB-DEF27A264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F6BD68-2BFD-401E-931E-895B7C902DB7}" type="datetimeFigureOut">
              <a:rPr lang="en-GB" smtClean="0"/>
              <a:t>30/09/2024</a:t>
            </a:fld>
            <a:endParaRPr lang="en-GB"/>
          </a:p>
        </p:txBody>
      </p:sp>
      <p:sp>
        <p:nvSpPr>
          <p:cNvPr id="5" name="Footer Placeholder 4">
            <a:extLst>
              <a:ext uri="{FF2B5EF4-FFF2-40B4-BE49-F238E27FC236}">
                <a16:creationId xmlns:a16="http://schemas.microsoft.com/office/drawing/2014/main" id="{49CFBDDD-3ABE-E9B1-231E-5C00E1F03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96A06E-41E8-30BF-B9EB-B447B3A82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A3B326-594A-45A5-986A-161A91455B5F}" type="slidenum">
              <a:rPr lang="en-GB" smtClean="0"/>
              <a:t>‹#›</a:t>
            </a:fld>
            <a:endParaRPr lang="en-GB"/>
          </a:p>
        </p:txBody>
      </p:sp>
    </p:spTree>
    <p:extLst>
      <p:ext uri="{BB962C8B-B14F-4D97-AF65-F5344CB8AC3E}">
        <p14:creationId xmlns:p14="http://schemas.microsoft.com/office/powerpoint/2010/main" val="202089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readingsolutionsuk.co.uk/resource-category/home-use-for-parents-and-pupi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769363" y="1686560"/>
            <a:ext cx="9939548" cy="3946538"/>
          </a:xfrm>
          <a:prstGeom prst="rect">
            <a:avLst/>
          </a:prstGeom>
          <a:solidFill>
            <a:srgbClr val="6B948C">
              <a:alpha val="84705"/>
            </a:srgbClr>
          </a:solidFill>
          <a:ln>
            <a:noFill/>
          </a:ln>
        </p:spPr>
        <p:txBody>
          <a:bodyPr spcFirstLastPara="1" wrap="square" lIns="60950" tIns="60950" rIns="60950" bIns="60950" anchor="ctr" anchorCtr="0">
            <a:noAutofit/>
          </a:bodyPr>
          <a:lstStyle/>
          <a:p>
            <a:endParaRPr sz="1200"/>
          </a:p>
        </p:txBody>
      </p:sp>
      <p:grpSp>
        <p:nvGrpSpPr>
          <p:cNvPr id="92" name="Google Shape;92;p1"/>
          <p:cNvGrpSpPr/>
          <p:nvPr/>
        </p:nvGrpSpPr>
        <p:grpSpPr>
          <a:xfrm>
            <a:off x="1930193" y="1763925"/>
            <a:ext cx="9232490" cy="3447098"/>
            <a:chOff x="-7625513" y="-670770"/>
            <a:chExt cx="18464982" cy="6894196"/>
          </a:xfrm>
        </p:grpSpPr>
        <p:sp>
          <p:nvSpPr>
            <p:cNvPr id="93" name="Google Shape;93;p1"/>
            <p:cNvSpPr txBox="1"/>
            <p:nvPr/>
          </p:nvSpPr>
          <p:spPr>
            <a:xfrm>
              <a:off x="-6090787" y="-559236"/>
              <a:ext cx="15749490" cy="1329594"/>
            </a:xfrm>
            <a:prstGeom prst="rect">
              <a:avLst/>
            </a:prstGeom>
            <a:noFill/>
            <a:ln>
              <a:noFill/>
            </a:ln>
          </p:spPr>
          <p:txBody>
            <a:bodyPr spcFirstLastPara="1" wrap="square" lIns="0" tIns="0" rIns="0" bIns="0" anchor="t" anchorCtr="0">
              <a:spAutoFit/>
            </a:bodyPr>
            <a:lstStyle/>
            <a:p>
              <a:pPr algn="ctr">
                <a:lnSpc>
                  <a:spcPct val="120000"/>
                </a:lnSpc>
              </a:pPr>
              <a:endParaRPr sz="3600">
                <a:latin typeface="ISHALinkpen Join" panose="03050602040000000000" pitchFamily="66" charset="0"/>
                <a:ea typeface="ISHALinkpen Join" panose="03050602040000000000" pitchFamily="66" charset="0"/>
              </a:endParaRPr>
            </a:p>
          </p:txBody>
        </p:sp>
        <p:sp>
          <p:nvSpPr>
            <p:cNvPr id="94" name="Google Shape;94;p1"/>
            <p:cNvSpPr txBox="1"/>
            <p:nvPr/>
          </p:nvSpPr>
          <p:spPr>
            <a:xfrm>
              <a:off x="-7625513" y="-670770"/>
              <a:ext cx="18464982" cy="6894196"/>
            </a:xfrm>
            <a:prstGeom prst="rect">
              <a:avLst/>
            </a:prstGeom>
            <a:noFill/>
            <a:ln>
              <a:noFill/>
            </a:ln>
          </p:spPr>
          <p:txBody>
            <a:bodyPr spcFirstLastPara="1" wrap="square" lIns="0" tIns="0" rIns="0" bIns="0" anchor="t" anchorCtr="0">
              <a:spAutoFit/>
            </a:bodyPr>
            <a:lstStyle/>
            <a:p>
              <a:pPr algn="ctr">
                <a:lnSpc>
                  <a:spcPct val="140000"/>
                </a:lnSpc>
              </a:pPr>
              <a:r>
                <a:rPr lang="en-US" sz="4000" b="1" dirty="0">
                  <a:solidFill>
                    <a:srgbClr val="F4F8F3"/>
                  </a:solidFill>
                  <a:latin typeface="ISHALinkpen Join" panose="03050602040000000000" pitchFamily="66" charset="0"/>
                  <a:ea typeface="ISHALinkpen Join" panose="03050602040000000000" pitchFamily="66" charset="0"/>
                  <a:sym typeface="Montserrat"/>
                </a:rPr>
                <a:t>Reading Plus</a:t>
              </a:r>
            </a:p>
            <a:p>
              <a:pPr algn="ctr">
                <a:lnSpc>
                  <a:spcPct val="140000"/>
                </a:lnSpc>
              </a:pPr>
              <a:r>
                <a:rPr lang="en-US" sz="3600" b="1" dirty="0">
                  <a:solidFill>
                    <a:srgbClr val="F4F8F3"/>
                  </a:solidFill>
                  <a:latin typeface="ISHALinkpen Join" panose="03050602040000000000" pitchFamily="66" charset="0"/>
                  <a:ea typeface="ISHALinkpen Join" panose="03050602040000000000" pitchFamily="66" charset="0"/>
                  <a:sym typeface="Montserrat"/>
                </a:rPr>
                <a:t>15</a:t>
              </a:r>
              <a:r>
                <a:rPr lang="en-US" sz="3600" b="1" baseline="30000" dirty="0">
                  <a:solidFill>
                    <a:srgbClr val="F4F8F3"/>
                  </a:solidFill>
                  <a:latin typeface="ISHALinkpen Join" panose="03050602040000000000" pitchFamily="66" charset="0"/>
                  <a:ea typeface="ISHALinkpen Join" panose="03050602040000000000" pitchFamily="66" charset="0"/>
                  <a:sym typeface="Montserrat"/>
                </a:rPr>
                <a:t>th</a:t>
              </a:r>
              <a:r>
                <a:rPr lang="en-US" sz="3600" b="1" dirty="0">
                  <a:solidFill>
                    <a:srgbClr val="F4F8F3"/>
                  </a:solidFill>
                  <a:latin typeface="ISHALinkpen Join" panose="03050602040000000000" pitchFamily="66" charset="0"/>
                  <a:ea typeface="ISHALinkpen Join" panose="03050602040000000000" pitchFamily="66" charset="0"/>
                  <a:sym typeface="Montserrat"/>
                </a:rPr>
                <a:t> October 2024</a:t>
              </a:r>
            </a:p>
            <a:p>
              <a:pPr algn="ctr">
                <a:lnSpc>
                  <a:spcPct val="140000"/>
                </a:lnSpc>
              </a:pPr>
              <a:endParaRPr lang="en-US" sz="2800" b="1" dirty="0">
                <a:solidFill>
                  <a:srgbClr val="F4F8F3"/>
                </a:solidFill>
                <a:latin typeface="ISHALinkpen Join" panose="03050602040000000000" pitchFamily="66" charset="0"/>
                <a:ea typeface="ISHALinkpen Join" panose="03050602040000000000" pitchFamily="66" charset="0"/>
                <a:sym typeface="Montserrat"/>
              </a:endParaRPr>
            </a:p>
            <a:p>
              <a:pPr algn="ctr">
                <a:lnSpc>
                  <a:spcPct val="140000"/>
                </a:lnSpc>
              </a:pPr>
              <a:r>
                <a:rPr lang="en-US" sz="2800" b="1" dirty="0" err="1">
                  <a:solidFill>
                    <a:srgbClr val="F4F8F3"/>
                  </a:solidFill>
                  <a:latin typeface="ISHALinkpen Join" panose="03050602040000000000" pitchFamily="66" charset="0"/>
                  <a:ea typeface="ISHALinkpen Join" panose="03050602040000000000" pitchFamily="66" charset="0"/>
                  <a:sym typeface="Montserrat"/>
                </a:rPr>
                <a:t>Mrs</a:t>
              </a:r>
              <a:r>
                <a:rPr lang="en-US" sz="2800" b="1" dirty="0">
                  <a:solidFill>
                    <a:srgbClr val="F4F8F3"/>
                  </a:solidFill>
                  <a:latin typeface="ISHALinkpen Join" panose="03050602040000000000" pitchFamily="66" charset="0"/>
                  <a:ea typeface="ISHALinkpen Join" panose="03050602040000000000" pitchFamily="66" charset="0"/>
                  <a:sym typeface="Montserrat"/>
                </a:rPr>
                <a:t> Benfield</a:t>
              </a:r>
            </a:p>
            <a:p>
              <a:pPr algn="ctr">
                <a:lnSpc>
                  <a:spcPct val="140000"/>
                </a:lnSpc>
              </a:pPr>
              <a:r>
                <a:rPr lang="en-US" sz="2800" b="1" dirty="0">
                  <a:solidFill>
                    <a:srgbClr val="F4F8F3"/>
                  </a:solidFill>
                  <a:latin typeface="ISHALinkpen Join" panose="03050602040000000000" pitchFamily="66" charset="0"/>
                  <a:ea typeface="ISHALinkpen Join" panose="03050602040000000000" pitchFamily="66" charset="0"/>
                  <a:cs typeface="Montserrat"/>
                  <a:sym typeface="Montserrat"/>
                </a:rPr>
                <a:t>Teaching and Learning Lead</a:t>
              </a:r>
              <a:endParaRPr sz="2800" dirty="0">
                <a:latin typeface="ISHALinkpen Join" panose="03050602040000000000" pitchFamily="66" charset="0"/>
                <a:ea typeface="ISHALinkpen Join" panose="03050602040000000000" pitchFamily="66" charset="0"/>
              </a:endParaRPr>
            </a:p>
          </p:txBody>
        </p:sp>
      </p:grpSp>
      <p:sp>
        <p:nvSpPr>
          <p:cNvPr id="95" name="Google Shape;95;p1"/>
          <p:cNvSpPr txBox="1"/>
          <p:nvPr/>
        </p:nvSpPr>
        <p:spPr>
          <a:xfrm rot="-5400000">
            <a:off x="-724457" y="2061037"/>
            <a:ext cx="3144364" cy="393890"/>
          </a:xfrm>
          <a:prstGeom prst="rect">
            <a:avLst/>
          </a:prstGeom>
          <a:noFill/>
          <a:ln>
            <a:noFill/>
          </a:ln>
        </p:spPr>
        <p:txBody>
          <a:bodyPr spcFirstLastPara="1" wrap="square" lIns="0" tIns="0" rIns="0" bIns="0" anchor="t" anchorCtr="0">
            <a:spAutoFit/>
          </a:bodyPr>
          <a:lstStyle/>
          <a:p>
            <a:pPr algn="r">
              <a:lnSpc>
                <a:spcPct val="120000"/>
              </a:lnSpc>
            </a:pPr>
            <a:r>
              <a:rPr lang="en-US" sz="2133" dirty="0">
                <a:solidFill>
                  <a:srgbClr val="4F5256"/>
                </a:solidFill>
                <a:latin typeface="Montserrat"/>
                <a:sym typeface="Montserrat"/>
              </a:rPr>
              <a:t>October 2024</a:t>
            </a:r>
            <a:endParaRPr sz="1200" dirty="0"/>
          </a:p>
        </p:txBody>
      </p:sp>
      <p:pic>
        <p:nvPicPr>
          <p:cNvPr id="2" name="Picture 1" descr="Logo&#10;&#10;Description automatically generated">
            <a:extLst>
              <a:ext uri="{FF2B5EF4-FFF2-40B4-BE49-F238E27FC236}">
                <a16:creationId xmlns:a16="http://schemas.microsoft.com/office/drawing/2014/main" id="{A317DA80-72E7-608B-0E5E-0266B34571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117" y="77044"/>
            <a:ext cx="1520103" cy="1520103"/>
          </a:xfrm>
          <a:prstGeom prst="rect">
            <a:avLst/>
          </a:prstGeom>
          <a:noFill/>
          <a:ln>
            <a:noFill/>
          </a:ln>
        </p:spPr>
      </p:pic>
      <p:sp>
        <p:nvSpPr>
          <p:cNvPr id="4" name="TextBox 3">
            <a:extLst>
              <a:ext uri="{FF2B5EF4-FFF2-40B4-BE49-F238E27FC236}">
                <a16:creationId xmlns:a16="http://schemas.microsoft.com/office/drawing/2014/main" id="{6D823F84-AACE-5615-5B63-C0D34AEC4675}"/>
              </a:ext>
            </a:extLst>
          </p:cNvPr>
          <p:cNvSpPr txBox="1"/>
          <p:nvPr/>
        </p:nvSpPr>
        <p:spPr>
          <a:xfrm>
            <a:off x="1769361" y="5770880"/>
            <a:ext cx="9939549" cy="584775"/>
          </a:xfrm>
          <a:prstGeom prst="rect">
            <a:avLst/>
          </a:prstGeom>
          <a:noFill/>
        </p:spPr>
        <p:txBody>
          <a:bodyPr wrap="square">
            <a:spAutoFit/>
          </a:bodyPr>
          <a:lstStyle/>
          <a:p>
            <a:pPr algn="ctr"/>
            <a:r>
              <a:rPr lang="en-GB" sz="3200">
                <a:solidFill>
                  <a:srgbClr val="6B948C"/>
                </a:solidFill>
                <a:effectLst/>
                <a:latin typeface="ISHALinkpen Join" panose="03050602040000000000" pitchFamily="66" charset="0"/>
                <a:ea typeface="ISHALinkpen Join" panose="03050602040000000000" pitchFamily="66" charset="0"/>
                <a:cs typeface="Times New Roman" panose="02020603050405020304" pitchFamily="18" charset="0"/>
              </a:rPr>
              <a:t>Teamwork  Respect  Honesty  Pride</a:t>
            </a:r>
            <a:endParaRPr lang="en-GB" sz="3200">
              <a:latin typeface="ISHALinkpen Join" panose="03050602040000000000" pitchFamily="66" charset="0"/>
              <a:ea typeface="ISHALinkpen Join" panose="03050602040000000000"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20834" y="0"/>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Online Support Videos</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30595" y="460731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1166" y="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31" y="0"/>
            <a:ext cx="1520103" cy="1520103"/>
          </a:xfrm>
          <a:prstGeom prst="rect">
            <a:avLst/>
          </a:prstGeom>
          <a:noFill/>
          <a:ln>
            <a:noFill/>
          </a:ln>
        </p:spPr>
      </p:pic>
      <p:sp>
        <p:nvSpPr>
          <p:cNvPr id="6" name="TextBox 5">
            <a:extLst>
              <a:ext uri="{FF2B5EF4-FFF2-40B4-BE49-F238E27FC236}">
                <a16:creationId xmlns:a16="http://schemas.microsoft.com/office/drawing/2014/main" id="{A830FC0C-AE0B-DA62-F279-E416CB5A746C}"/>
              </a:ext>
            </a:extLst>
          </p:cNvPr>
          <p:cNvSpPr txBox="1"/>
          <p:nvPr/>
        </p:nvSpPr>
        <p:spPr>
          <a:xfrm>
            <a:off x="3293806" y="4147670"/>
            <a:ext cx="6096000" cy="646331"/>
          </a:xfrm>
          <a:prstGeom prst="rect">
            <a:avLst/>
          </a:prstGeom>
          <a:noFill/>
        </p:spPr>
        <p:txBody>
          <a:bodyPr wrap="square">
            <a:spAutoFit/>
          </a:bodyPr>
          <a:lstStyle/>
          <a:p>
            <a:r>
              <a:rPr lang="en-GB" dirty="0">
                <a:hlinkClick r:id="rId4"/>
              </a:rPr>
              <a:t>https://www.readingsolutionsuk.co.uk/resource-category/home-use-for-parents-and-pupils/</a:t>
            </a:r>
            <a:endParaRPr lang="en-GB" dirty="0"/>
          </a:p>
        </p:txBody>
      </p:sp>
      <p:sp>
        <p:nvSpPr>
          <p:cNvPr id="5" name="TextBox 4">
            <a:extLst>
              <a:ext uri="{FF2B5EF4-FFF2-40B4-BE49-F238E27FC236}">
                <a16:creationId xmlns:a16="http://schemas.microsoft.com/office/drawing/2014/main" id="{AD039A4E-8A5A-4995-251A-1A624BC3D080}"/>
              </a:ext>
            </a:extLst>
          </p:cNvPr>
          <p:cNvSpPr txBox="1"/>
          <p:nvPr/>
        </p:nvSpPr>
        <p:spPr>
          <a:xfrm>
            <a:off x="2015612" y="2450547"/>
            <a:ext cx="7216877" cy="1200329"/>
          </a:xfrm>
          <a:prstGeom prst="rect">
            <a:avLst/>
          </a:prstGeom>
          <a:noFill/>
        </p:spPr>
        <p:txBody>
          <a:bodyPr wrap="square">
            <a:spAutoFit/>
          </a:bodyPr>
          <a:lstStyle/>
          <a:p>
            <a:r>
              <a:rPr lang="en-GB" sz="2400" dirty="0">
                <a:latin typeface="ISHALinkpen Join" panose="03050602040000000000" pitchFamily="66" charset="0"/>
                <a:ea typeface="ISHALinkpen Join" panose="03050602040000000000" pitchFamily="66" charset="0"/>
              </a:rPr>
              <a:t>Click here for videos and information to support you and your child with Reading Plus at home.</a:t>
            </a:r>
            <a:endParaRPr lang="en-GB" sz="2400" dirty="0"/>
          </a:p>
        </p:txBody>
      </p:sp>
    </p:spTree>
    <p:extLst>
      <p:ext uri="{BB962C8B-B14F-4D97-AF65-F5344CB8AC3E}">
        <p14:creationId xmlns:p14="http://schemas.microsoft.com/office/powerpoint/2010/main" val="335496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66240" y="63267"/>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Questions</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30595" y="460731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880" y="1837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 y="-44900"/>
            <a:ext cx="1520103" cy="1520103"/>
          </a:xfrm>
          <a:prstGeom prst="rect">
            <a:avLst/>
          </a:prstGeom>
          <a:noFill/>
          <a:ln>
            <a:noFill/>
          </a:ln>
        </p:spPr>
      </p:pic>
      <p:sp>
        <p:nvSpPr>
          <p:cNvPr id="4" name="Google Shape;111;p3">
            <a:extLst>
              <a:ext uri="{FF2B5EF4-FFF2-40B4-BE49-F238E27FC236}">
                <a16:creationId xmlns:a16="http://schemas.microsoft.com/office/drawing/2014/main" id="{5C50BA02-2BD3-B1A7-A7F1-5A2CFA91721D}"/>
              </a:ext>
            </a:extLst>
          </p:cNvPr>
          <p:cNvSpPr/>
          <p:nvPr/>
        </p:nvSpPr>
        <p:spPr>
          <a:xfrm>
            <a:off x="235646" y="6076334"/>
            <a:ext cx="3697257" cy="668101"/>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2400" dirty="0">
                <a:latin typeface="ISHALinkpen Join" panose="03050602040000000000" pitchFamily="66" charset="0"/>
                <a:ea typeface="ISHALinkpen Join" panose="03050602040000000000" pitchFamily="66" charset="0"/>
              </a:rPr>
              <a:t>Mrs Benfield</a:t>
            </a:r>
            <a:endParaRPr lang="en-GB" sz="9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89143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66240" y="63267"/>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What is Reading Plus?</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30595" y="460731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880" y="1837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 y="-44900"/>
            <a:ext cx="1520103" cy="1520103"/>
          </a:xfrm>
          <a:prstGeom prst="rect">
            <a:avLst/>
          </a:prstGeom>
          <a:noFill/>
          <a:ln>
            <a:noFill/>
          </a:ln>
        </p:spPr>
      </p:pic>
      <p:sp>
        <p:nvSpPr>
          <p:cNvPr id="5" name="TextBox 4">
            <a:extLst>
              <a:ext uri="{FF2B5EF4-FFF2-40B4-BE49-F238E27FC236}">
                <a16:creationId xmlns:a16="http://schemas.microsoft.com/office/drawing/2014/main" id="{49B23C32-D3FF-B83E-4771-6D82C0EDDC9B}"/>
              </a:ext>
            </a:extLst>
          </p:cNvPr>
          <p:cNvSpPr txBox="1"/>
          <p:nvPr/>
        </p:nvSpPr>
        <p:spPr>
          <a:xfrm>
            <a:off x="999136" y="1877622"/>
            <a:ext cx="10844981" cy="3687933"/>
          </a:xfrm>
          <a:prstGeom prst="rect">
            <a:avLst/>
          </a:prstGeom>
          <a:noFill/>
        </p:spPr>
        <p:txBody>
          <a:bodyPr wrap="square">
            <a:spAutoFit/>
          </a:bodyPr>
          <a:lstStyle/>
          <a:p>
            <a:pPr>
              <a:lnSpc>
                <a:spcPct val="107000"/>
              </a:lnSpc>
              <a:spcAft>
                <a:spcPts val="800"/>
              </a:spcAft>
            </a:pP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Reading Plus is a programme for children aged 6 and above that teaches them to be stronger readers. It does this by developing silent reading fluency (reading speed), then introducing more complex stories </a:t>
            </a:r>
          </a:p>
          <a:p>
            <a:pPr>
              <a:lnSpc>
                <a:spcPct val="107000"/>
              </a:lnSpc>
              <a:spcAft>
                <a:spcPts val="800"/>
              </a:spcAft>
            </a:pP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(for comprehension), and advanced vocabulary (for knowledge).</a:t>
            </a:r>
          </a:p>
          <a:p>
            <a:pPr>
              <a:lnSpc>
                <a:spcPct val="107000"/>
              </a:lnSpc>
              <a:spcAft>
                <a:spcPts val="800"/>
              </a:spcAft>
            </a:pPr>
            <a:endPar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endParaRPr>
          </a:p>
          <a:p>
            <a:pPr>
              <a:lnSpc>
                <a:spcPct val="107000"/>
              </a:lnSpc>
              <a:spcAft>
                <a:spcPts val="800"/>
              </a:spcAft>
            </a:pP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Children have access to over 1,000 high quality, varied online texts that are constantly updated and adapted to meet every child’s needs, regardless of what level they are reading at. Teachers can monitor exactly what and how children are reading, meaning they can offer the right kind of support when needed.</a:t>
            </a:r>
            <a:endParaRPr lang="en-GB" sz="1600" dirty="0">
              <a:solidFill>
                <a:srgbClr val="000000"/>
              </a:solidFill>
              <a:effectLst/>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63554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66240" y="63267"/>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How does it work?</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30595" y="460731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880" y="1837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 y="-44900"/>
            <a:ext cx="1520103" cy="1520103"/>
          </a:xfrm>
          <a:prstGeom prst="rect">
            <a:avLst/>
          </a:prstGeom>
          <a:noFill/>
          <a:ln>
            <a:noFill/>
          </a:ln>
        </p:spPr>
      </p:pic>
      <p:sp>
        <p:nvSpPr>
          <p:cNvPr id="5" name="TextBox 4">
            <a:extLst>
              <a:ext uri="{FF2B5EF4-FFF2-40B4-BE49-F238E27FC236}">
                <a16:creationId xmlns:a16="http://schemas.microsoft.com/office/drawing/2014/main" id="{49B23C32-D3FF-B83E-4771-6D82C0EDDC9B}"/>
              </a:ext>
            </a:extLst>
          </p:cNvPr>
          <p:cNvSpPr txBox="1"/>
          <p:nvPr/>
        </p:nvSpPr>
        <p:spPr>
          <a:xfrm>
            <a:off x="835068" y="1929760"/>
            <a:ext cx="10546260" cy="4573303"/>
          </a:xfrm>
          <a:prstGeom prst="rect">
            <a:avLst/>
          </a:prstGeom>
          <a:noFill/>
        </p:spPr>
        <p:txBody>
          <a:bodyPr wrap="square">
            <a:spAutoFit/>
          </a:bodyPr>
          <a:lstStyle/>
          <a:p>
            <a:pPr>
              <a:lnSpc>
                <a:spcPct val="107000"/>
              </a:lnSpc>
              <a:spcAft>
                <a:spcPts val="800"/>
              </a:spcAft>
            </a:pP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Children choose a story (typically 6-7 minutes in length) from a level appropriate to their reading ability. Once they finish the story they answer 10 questions to test if they understood what they have just read. The questions can be asked throughout the story, not just at the end.</a:t>
            </a:r>
          </a:p>
          <a:p>
            <a:pPr>
              <a:lnSpc>
                <a:spcPct val="107000"/>
              </a:lnSpc>
              <a:spcAft>
                <a:spcPts val="800"/>
              </a:spcAft>
            </a:pPr>
            <a:endParaRPr lang="en-GB" sz="2000" dirty="0">
              <a:solidFill>
                <a:srgbClr val="000000"/>
              </a:solidFill>
              <a:latin typeface="ISHALinkpen Join" panose="03050602040000000000" pitchFamily="66" charset="0"/>
              <a:ea typeface="ISHALinkpen Join" panose="03050602040000000000" pitchFamily="66" charset="0"/>
              <a:cs typeface="Times New Roman" panose="02020603050405020304" pitchFamily="18" charset="0"/>
            </a:endParaRPr>
          </a:p>
          <a:p>
            <a:pPr>
              <a:lnSpc>
                <a:spcPct val="107000"/>
              </a:lnSpc>
              <a:spcAft>
                <a:spcPts val="800"/>
              </a:spcAft>
            </a:pP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Teachers can see reports detailing your child’s progress. Worksheets are available for extra support with specific reading skills if needed. Reading Plus is not meant to replace reading books, and Reading Plus is not just an </a:t>
            </a:r>
            <a:r>
              <a:rPr lang="en-GB" sz="2000" dirty="0" err="1">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eLibrary</a:t>
            </a:r>
            <a:r>
              <a:rPr lang="en-GB" sz="2000" dirty="0">
                <a:solidFill>
                  <a:srgbClr val="000000"/>
                </a:solidFill>
                <a:effectLst/>
                <a:latin typeface="ISHALinkpen Join" panose="03050602040000000000" pitchFamily="66" charset="0"/>
                <a:ea typeface="ISHALinkpen Join" panose="03050602040000000000" pitchFamily="66" charset="0"/>
                <a:cs typeface="Times New Roman" panose="02020603050405020304" pitchFamily="18" charset="0"/>
              </a:rPr>
              <a:t> - the programme is designed to teach your child to become a more efficient reader which will add to their enjoyment of reading independently - developing a lifelong love for reading.</a:t>
            </a:r>
            <a:endParaRPr lang="en-GB" sz="1600" dirty="0">
              <a:solidFill>
                <a:srgbClr val="000000"/>
              </a:solidFill>
              <a:effectLst/>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90470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1B99F-64E9-49F1-C0F9-6A5BB390646E}"/>
              </a:ext>
            </a:extLst>
          </p:cNvPr>
          <p:cNvPicPr>
            <a:picLocks noChangeAspect="1"/>
          </p:cNvPicPr>
          <p:nvPr/>
        </p:nvPicPr>
        <p:blipFill>
          <a:blip r:embed="rId2"/>
          <a:stretch>
            <a:fillRect/>
          </a:stretch>
        </p:blipFill>
        <p:spPr>
          <a:xfrm>
            <a:off x="1134950" y="399787"/>
            <a:ext cx="9922100" cy="6058425"/>
          </a:xfrm>
          <a:prstGeom prst="rect">
            <a:avLst/>
          </a:prstGeom>
        </p:spPr>
      </p:pic>
    </p:spTree>
    <p:extLst>
      <p:ext uri="{BB962C8B-B14F-4D97-AF65-F5344CB8AC3E}">
        <p14:creationId xmlns:p14="http://schemas.microsoft.com/office/powerpoint/2010/main" val="323031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9A4E9-3DF4-FC93-00FB-C7DA236E5A83}"/>
              </a:ext>
            </a:extLst>
          </p:cNvPr>
          <p:cNvPicPr>
            <a:picLocks noChangeAspect="1"/>
          </p:cNvPicPr>
          <p:nvPr/>
        </p:nvPicPr>
        <p:blipFill>
          <a:blip r:embed="rId2"/>
          <a:stretch>
            <a:fillRect/>
          </a:stretch>
        </p:blipFill>
        <p:spPr>
          <a:xfrm>
            <a:off x="586220" y="183923"/>
            <a:ext cx="11019559" cy="6490153"/>
          </a:xfrm>
          <a:prstGeom prst="rect">
            <a:avLst/>
          </a:prstGeom>
        </p:spPr>
      </p:pic>
      <p:pic>
        <p:nvPicPr>
          <p:cNvPr id="4" name="Picture 3">
            <a:extLst>
              <a:ext uri="{FF2B5EF4-FFF2-40B4-BE49-F238E27FC236}">
                <a16:creationId xmlns:a16="http://schemas.microsoft.com/office/drawing/2014/main" id="{EEFBDD34-93FF-D81F-60B3-C6CCCC3637BA}"/>
              </a:ext>
            </a:extLst>
          </p:cNvPr>
          <p:cNvPicPr>
            <a:picLocks noChangeAspect="1"/>
          </p:cNvPicPr>
          <p:nvPr/>
        </p:nvPicPr>
        <p:blipFill rotWithShape="1">
          <a:blip r:embed="rId3"/>
          <a:srcRect l="4995" t="35174" r="49438" b="18832"/>
          <a:stretch/>
        </p:blipFill>
        <p:spPr>
          <a:xfrm>
            <a:off x="1897626" y="806245"/>
            <a:ext cx="2290916" cy="1248697"/>
          </a:xfrm>
          <a:prstGeom prst="rect">
            <a:avLst/>
          </a:prstGeom>
        </p:spPr>
      </p:pic>
    </p:spTree>
    <p:extLst>
      <p:ext uri="{BB962C8B-B14F-4D97-AF65-F5344CB8AC3E}">
        <p14:creationId xmlns:p14="http://schemas.microsoft.com/office/powerpoint/2010/main" val="160391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7DBD4-D101-8596-4227-27AE745C3C10}"/>
              </a:ext>
            </a:extLst>
          </p:cNvPr>
          <p:cNvPicPr>
            <a:picLocks noChangeAspect="1"/>
          </p:cNvPicPr>
          <p:nvPr/>
        </p:nvPicPr>
        <p:blipFill>
          <a:blip r:embed="rId2"/>
          <a:stretch>
            <a:fillRect/>
          </a:stretch>
        </p:blipFill>
        <p:spPr>
          <a:xfrm>
            <a:off x="3372652" y="142149"/>
            <a:ext cx="4925773" cy="6573701"/>
          </a:xfrm>
          <a:prstGeom prst="rect">
            <a:avLst/>
          </a:prstGeom>
        </p:spPr>
      </p:pic>
    </p:spTree>
    <p:extLst>
      <p:ext uri="{BB962C8B-B14F-4D97-AF65-F5344CB8AC3E}">
        <p14:creationId xmlns:p14="http://schemas.microsoft.com/office/powerpoint/2010/main" val="11754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20834" y="0"/>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Suggested Homework</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30595" y="460731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1166" y="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31" y="0"/>
            <a:ext cx="1520103" cy="1520103"/>
          </a:xfrm>
          <a:prstGeom prst="rect">
            <a:avLst/>
          </a:prstGeom>
          <a:noFill/>
          <a:ln>
            <a:noFill/>
          </a:ln>
        </p:spPr>
      </p:pic>
      <p:sp>
        <p:nvSpPr>
          <p:cNvPr id="4" name="TextBox 3">
            <a:extLst>
              <a:ext uri="{FF2B5EF4-FFF2-40B4-BE49-F238E27FC236}">
                <a16:creationId xmlns:a16="http://schemas.microsoft.com/office/drawing/2014/main" id="{4111372B-F5AB-0087-EB15-F6F036BFA8D9}"/>
              </a:ext>
            </a:extLst>
          </p:cNvPr>
          <p:cNvSpPr txBox="1"/>
          <p:nvPr/>
        </p:nvSpPr>
        <p:spPr>
          <a:xfrm>
            <a:off x="1711646" y="2250686"/>
            <a:ext cx="8859520" cy="3785652"/>
          </a:xfrm>
          <a:prstGeom prst="rect">
            <a:avLst/>
          </a:prstGeom>
          <a:noFill/>
        </p:spPr>
        <p:txBody>
          <a:bodyPr wrap="square" rtlCol="0">
            <a:spAutoFit/>
          </a:bodyPr>
          <a:lstStyle/>
          <a:p>
            <a:r>
              <a:rPr lang="en-GB" sz="4000" u="sng" dirty="0">
                <a:latin typeface="ISHALinkpen Join" panose="03050602040000000000" pitchFamily="66" charset="0"/>
                <a:ea typeface="ISHALinkpen Join" panose="03050602040000000000" pitchFamily="66" charset="0"/>
              </a:rPr>
              <a:t>Reading Plus </a:t>
            </a:r>
          </a:p>
          <a:p>
            <a:endParaRPr lang="en-GB" sz="4000" dirty="0">
              <a:latin typeface="ISHALinkpen Join" panose="03050602040000000000" pitchFamily="66" charset="0"/>
              <a:ea typeface="ISHALinkpen Join" panose="03050602040000000000" pitchFamily="66" charset="0"/>
            </a:endParaRPr>
          </a:p>
          <a:p>
            <a:r>
              <a:rPr lang="en-GB" sz="4000" dirty="0">
                <a:latin typeface="ISHALinkpen Join" panose="03050602040000000000" pitchFamily="66" charset="0"/>
                <a:ea typeface="ISHALinkpen Join" panose="03050602040000000000" pitchFamily="66" charset="0"/>
              </a:rPr>
              <a:t>10 minutes, 3 times a week</a:t>
            </a:r>
          </a:p>
          <a:p>
            <a:endParaRPr lang="en-GB" sz="4000" dirty="0">
              <a:latin typeface="ISHALinkpen Join" panose="03050602040000000000" pitchFamily="66" charset="0"/>
              <a:ea typeface="ISHALinkpen Join" panose="03050602040000000000" pitchFamily="66" charset="0"/>
            </a:endParaRPr>
          </a:p>
          <a:p>
            <a:r>
              <a:rPr lang="en-GB" sz="4000" dirty="0">
                <a:latin typeface="ISHALinkpen Join" panose="03050602040000000000" pitchFamily="66" charset="0"/>
                <a:ea typeface="ISHALinkpen Join" panose="03050602040000000000" pitchFamily="66" charset="0"/>
              </a:rPr>
              <a:t>Years 3, 4, 5 and 6 </a:t>
            </a:r>
          </a:p>
          <a:p>
            <a:endParaRPr lang="en-GB" sz="2000" dirty="0">
              <a:latin typeface="ISHALinkpen Join" panose="03050602040000000000" pitchFamily="66" charset="0"/>
              <a:ea typeface="ISHALinkpen Join" panose="03050602040000000000" pitchFamily="66" charset="0"/>
            </a:endParaRPr>
          </a:p>
          <a:p>
            <a:endParaRPr lang="en-GB" sz="2000" dirty="0">
              <a:latin typeface="ISHALinkpen Join" panose="03050602040000000000" pitchFamily="66" charset="0"/>
              <a:ea typeface="ISHALinkpen Join" panose="03050602040000000000" pitchFamily="66" charset="0"/>
            </a:endParaRPr>
          </a:p>
        </p:txBody>
      </p:sp>
      <p:pic>
        <p:nvPicPr>
          <p:cNvPr id="9" name="Picture 8" descr="A purple background with text and colorful squares&#10;&#10;Description automatically generated with medium confidence">
            <a:extLst>
              <a:ext uri="{FF2B5EF4-FFF2-40B4-BE49-F238E27FC236}">
                <a16:creationId xmlns:a16="http://schemas.microsoft.com/office/drawing/2014/main" id="{6E970B01-C310-AA72-8C93-435733007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985" y="4409637"/>
            <a:ext cx="2357284" cy="2357284"/>
          </a:xfrm>
          <a:prstGeom prst="rect">
            <a:avLst/>
          </a:prstGeom>
        </p:spPr>
      </p:pic>
    </p:spTree>
    <p:extLst>
      <p:ext uri="{BB962C8B-B14F-4D97-AF65-F5344CB8AC3E}">
        <p14:creationId xmlns:p14="http://schemas.microsoft.com/office/powerpoint/2010/main" val="401996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595120" y="-1"/>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Frequently Asked Questions</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4687635" y="9084126"/>
            <a:ext cx="1922083" cy="198615"/>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277" y="-1"/>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0" y="0"/>
            <a:ext cx="1520103" cy="1520103"/>
          </a:xfrm>
          <a:prstGeom prst="rect">
            <a:avLst/>
          </a:prstGeom>
          <a:noFill/>
          <a:ln>
            <a:noFill/>
          </a:ln>
        </p:spPr>
      </p:pic>
      <p:pic>
        <p:nvPicPr>
          <p:cNvPr id="6" name="Picture 5">
            <a:extLst>
              <a:ext uri="{FF2B5EF4-FFF2-40B4-BE49-F238E27FC236}">
                <a16:creationId xmlns:a16="http://schemas.microsoft.com/office/drawing/2014/main" id="{CD8A39F4-D283-354D-2721-EF1FDDAFFC8F}"/>
              </a:ext>
            </a:extLst>
          </p:cNvPr>
          <p:cNvPicPr>
            <a:picLocks noChangeAspect="1"/>
          </p:cNvPicPr>
          <p:nvPr/>
        </p:nvPicPr>
        <p:blipFill>
          <a:blip r:embed="rId4"/>
          <a:stretch>
            <a:fillRect/>
          </a:stretch>
        </p:blipFill>
        <p:spPr>
          <a:xfrm>
            <a:off x="923780" y="1874749"/>
            <a:ext cx="10344439" cy="4516086"/>
          </a:xfrm>
          <a:prstGeom prst="rect">
            <a:avLst/>
          </a:prstGeom>
        </p:spPr>
      </p:pic>
    </p:spTree>
    <p:extLst>
      <p:ext uri="{BB962C8B-B14F-4D97-AF65-F5344CB8AC3E}">
        <p14:creationId xmlns:p14="http://schemas.microsoft.com/office/powerpoint/2010/main" val="137101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666240" y="63267"/>
            <a:ext cx="8859520" cy="1430307"/>
          </a:xfrm>
          <a:prstGeom prst="rect">
            <a:avLst/>
          </a:prstGeom>
          <a:solidFill>
            <a:srgbClr val="6B948C">
              <a:alpha val="80392"/>
            </a:srgbClr>
          </a:solidFill>
          <a:ln>
            <a:noFill/>
          </a:ln>
        </p:spPr>
        <p:txBody>
          <a:bodyPr spcFirstLastPara="1" wrap="square" lIns="60950" tIns="60950" rIns="60950" bIns="60950" anchor="ctr" anchorCtr="0">
            <a:noAutofit/>
          </a:bodyPr>
          <a:lstStyle/>
          <a:p>
            <a:pPr algn="ctr"/>
            <a:r>
              <a:rPr lang="en-GB" sz="4000" dirty="0">
                <a:latin typeface="ISHALinkpen Join" panose="03050602040000000000" pitchFamily="66" charset="0"/>
                <a:ea typeface="ISHALinkpen Join" panose="03050602040000000000" pitchFamily="66" charset="0"/>
              </a:rPr>
              <a:t>How can you support?</a:t>
            </a:r>
            <a:endParaRPr lang="en-GB" sz="1200" dirty="0">
              <a:latin typeface="ISHALinkpen Join" panose="03050602040000000000" pitchFamily="66" charset="0"/>
              <a:ea typeface="ISHALinkpen Join" panose="03050602040000000000" pitchFamily="66" charset="0"/>
            </a:endParaRPr>
          </a:p>
        </p:txBody>
      </p:sp>
      <p:grpSp>
        <p:nvGrpSpPr>
          <p:cNvPr id="112" name="Google Shape;112;p3"/>
          <p:cNvGrpSpPr/>
          <p:nvPr/>
        </p:nvGrpSpPr>
        <p:grpSpPr>
          <a:xfrm>
            <a:off x="989395" y="6039874"/>
            <a:ext cx="5241457" cy="1189074"/>
            <a:chOff x="0" y="0"/>
            <a:chExt cx="10482915" cy="2378149"/>
          </a:xfrm>
        </p:grpSpPr>
        <p:sp>
          <p:nvSpPr>
            <p:cNvPr id="113" name="Google Shape;113;p3"/>
            <p:cNvSpPr txBox="1"/>
            <p:nvPr/>
          </p:nvSpPr>
          <p:spPr>
            <a:xfrm>
              <a:off x="4" y="0"/>
              <a:ext cx="10482911" cy="1181863"/>
            </a:xfrm>
            <a:prstGeom prst="rect">
              <a:avLst/>
            </a:prstGeom>
            <a:noFill/>
            <a:ln>
              <a:noFill/>
            </a:ln>
          </p:spPr>
          <p:txBody>
            <a:bodyPr spcFirstLastPara="1" wrap="square" lIns="0" tIns="0" rIns="0" bIns="0" anchor="t" anchorCtr="0">
              <a:spAutoFit/>
            </a:bodyPr>
            <a:lstStyle/>
            <a:p>
              <a:pPr>
                <a:lnSpc>
                  <a:spcPct val="319944"/>
                </a:lnSpc>
              </a:pPr>
              <a:endParaRPr sz="1200">
                <a:solidFill>
                  <a:schemeClr val="dk1"/>
                </a:solidFill>
                <a:latin typeface="Calibri"/>
                <a:ea typeface="Calibri"/>
                <a:cs typeface="Calibri"/>
                <a:sym typeface="Calibri"/>
              </a:endParaRPr>
            </a:p>
          </p:txBody>
        </p:sp>
        <p:sp>
          <p:nvSpPr>
            <p:cNvPr id="114" name="Google Shape;114;p3"/>
            <p:cNvSpPr txBox="1"/>
            <p:nvPr/>
          </p:nvSpPr>
          <p:spPr>
            <a:xfrm>
              <a:off x="0" y="1454819"/>
              <a:ext cx="10482911" cy="923330"/>
            </a:xfrm>
            <a:prstGeom prst="rect">
              <a:avLst/>
            </a:prstGeom>
            <a:noFill/>
            <a:ln>
              <a:noFill/>
            </a:ln>
          </p:spPr>
          <p:txBody>
            <a:bodyPr spcFirstLastPara="1" wrap="square" lIns="0" tIns="0" rIns="0" bIns="0" anchor="t" anchorCtr="0">
              <a:spAutoFit/>
            </a:bodyPr>
            <a:lstStyle/>
            <a:p>
              <a:pPr>
                <a:lnSpc>
                  <a:spcPct val="250000"/>
                </a:lnSpc>
              </a:pPr>
              <a:endParaRPr sz="1200">
                <a:solidFill>
                  <a:schemeClr val="dk1"/>
                </a:solidFill>
                <a:latin typeface="Calibri"/>
                <a:ea typeface="Calibri"/>
                <a:cs typeface="Calibri"/>
                <a:sym typeface="Calibri"/>
              </a:endParaRPr>
            </a:p>
          </p:txBody>
        </p:sp>
      </p:grpSp>
      <p:pic>
        <p:nvPicPr>
          <p:cNvPr id="2" name="Picture 1" descr="Logo&#10;&#10;Description automatically generated">
            <a:extLst>
              <a:ext uri="{FF2B5EF4-FFF2-40B4-BE49-F238E27FC236}">
                <a16:creationId xmlns:a16="http://schemas.microsoft.com/office/drawing/2014/main" id="{64E635EF-44F3-85F5-0C46-B0C77BA5A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880" y="18370"/>
            <a:ext cx="1520103" cy="1520103"/>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CCB4998-B646-F2B0-7B20-42E92D3FF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 y="-44900"/>
            <a:ext cx="1520103" cy="1520103"/>
          </a:xfrm>
          <a:prstGeom prst="rect">
            <a:avLst/>
          </a:prstGeom>
          <a:noFill/>
          <a:ln>
            <a:noFill/>
          </a:ln>
        </p:spPr>
      </p:pic>
      <p:pic>
        <p:nvPicPr>
          <p:cNvPr id="5" name="Picture 4">
            <a:extLst>
              <a:ext uri="{FF2B5EF4-FFF2-40B4-BE49-F238E27FC236}">
                <a16:creationId xmlns:a16="http://schemas.microsoft.com/office/drawing/2014/main" id="{C10AE597-ACF5-97B8-4B1A-1BCECD693D44}"/>
              </a:ext>
            </a:extLst>
          </p:cNvPr>
          <p:cNvPicPr>
            <a:picLocks noChangeAspect="1"/>
          </p:cNvPicPr>
          <p:nvPr/>
        </p:nvPicPr>
        <p:blipFill>
          <a:blip r:embed="rId4"/>
          <a:stretch>
            <a:fillRect/>
          </a:stretch>
        </p:blipFill>
        <p:spPr>
          <a:xfrm>
            <a:off x="3938568" y="1630052"/>
            <a:ext cx="5114134" cy="4829356"/>
          </a:xfrm>
          <a:prstGeom prst="rect">
            <a:avLst/>
          </a:prstGeom>
        </p:spPr>
      </p:pic>
    </p:spTree>
    <p:extLst>
      <p:ext uri="{BB962C8B-B14F-4D97-AF65-F5344CB8AC3E}">
        <p14:creationId xmlns:p14="http://schemas.microsoft.com/office/powerpoint/2010/main" val="26336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322</Words>
  <Application>Microsoft Office PowerPoint</Application>
  <PresentationFormat>Widescreen</PresentationFormat>
  <Paragraphs>29</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ISHALinkpen Join</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Yiannadji</dc:creator>
  <cp:lastModifiedBy>Hollie Benfield</cp:lastModifiedBy>
  <cp:revision>2</cp:revision>
  <dcterms:created xsi:type="dcterms:W3CDTF">2024-08-28T11:08:30Z</dcterms:created>
  <dcterms:modified xsi:type="dcterms:W3CDTF">2024-09-30T11:17:05Z</dcterms:modified>
</cp:coreProperties>
</file>